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38"/>
    <a:srgbClr val="003667"/>
    <a:srgbClr val="AF9880"/>
    <a:srgbClr val="697E92"/>
    <a:srgbClr val="001C34"/>
    <a:srgbClr val="5D643A"/>
    <a:srgbClr val="285067"/>
    <a:srgbClr val="95AEDD"/>
    <a:srgbClr val="8C9D5B"/>
    <a:srgbClr val="13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6"/>
    <p:restoredTop sz="94708"/>
  </p:normalViewPr>
  <p:slideViewPr>
    <p:cSldViewPr snapToGrid="0" snapToObjects="1">
      <p:cViewPr>
        <p:scale>
          <a:sx n="86" d="100"/>
          <a:sy n="86" d="100"/>
        </p:scale>
        <p:origin x="3328" y="-1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3D091-E147-E241-9E96-656DC5017C48}" type="datetimeFigureOut">
              <a:rPr lang="en-US" smtClean="0"/>
              <a:t>9/8/22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576A2-30BB-794F-A946-74827430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43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76A2-30BB-794F-A946-748274308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50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28210" y="230447"/>
            <a:ext cx="7315590" cy="433192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305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599" y="4620993"/>
            <a:ext cx="2471595" cy="3585807"/>
          </a:xfrm>
          <a:prstGeom prst="rect">
            <a:avLst/>
          </a:prstGeom>
          <a:solidFill>
            <a:srgbClr val="AF98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58029" y="4620993"/>
            <a:ext cx="4785770" cy="5208807"/>
          </a:xfrm>
          <a:prstGeom prst="rect">
            <a:avLst/>
          </a:prstGeom>
          <a:solidFill>
            <a:srgbClr val="0025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599" y="8270832"/>
            <a:ext cx="2471595" cy="1554480"/>
          </a:xfrm>
          <a:prstGeom prst="rect">
            <a:avLst/>
          </a:prstGeom>
          <a:solidFill>
            <a:srgbClr val="0036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>
              <a:solidFill>
                <a:srgbClr val="001C3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599" y="228600"/>
            <a:ext cx="7315200" cy="432836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6401" y="4883187"/>
            <a:ext cx="2101684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Wednesday</a:t>
            </a:r>
          </a:p>
          <a:p>
            <a:pPr algn="r"/>
            <a:r>
              <a:rPr lang="en-US" sz="2000" b="1" dirty="0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November 15</a:t>
            </a:r>
          </a:p>
          <a:p>
            <a:pPr algn="r"/>
            <a:r>
              <a:rPr lang="en-US" sz="2000" b="1" dirty="0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7-9:30 PM</a:t>
            </a:r>
          </a:p>
          <a:p>
            <a:pPr algn="r"/>
            <a:endParaRPr lang="en-US" sz="12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endParaRPr lang="en-US" sz="12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en-US" sz="15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Location Here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</a:p>
          <a:p>
            <a:pPr algn="r"/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en-US" sz="15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Cost Here</a:t>
            </a:r>
          </a:p>
          <a:p>
            <a:pPr algn="r"/>
            <a:endParaRPr lang="en-US" sz="20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en-US" sz="1500" b="1" dirty="0" err="1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vetmed.usu.edu</a:t>
            </a:r>
            <a:endParaRPr lang="en-US" sz="15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45666" y="4886771"/>
            <a:ext cx="42904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SCHOOL OF VETERINARY MEDICINE</a:t>
            </a:r>
            <a:endParaRPr lang="en-US" sz="10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400" b="1" dirty="0">
              <a:solidFill>
                <a:srgbClr val="AF988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4100" b="1" dirty="0">
                <a:solidFill>
                  <a:srgbClr val="AF9880"/>
                </a:solidFill>
                <a:latin typeface="Arial" charset="0"/>
                <a:ea typeface="Arial" charset="0"/>
                <a:cs typeface="Arial" charset="0"/>
              </a:rPr>
              <a:t>Name of Event,</a:t>
            </a:r>
          </a:p>
          <a:p>
            <a:r>
              <a:rPr lang="en-US" sz="4100" b="1" dirty="0">
                <a:solidFill>
                  <a:srgbClr val="AF9880"/>
                </a:solidFill>
                <a:latin typeface="Arial" charset="0"/>
                <a:ea typeface="Arial" charset="0"/>
                <a:cs typeface="Arial" charset="0"/>
              </a:rPr>
              <a:t>Talk, etc.</a:t>
            </a:r>
          </a:p>
          <a:p>
            <a:endParaRPr lang="en-US" sz="500" b="1" dirty="0">
              <a:solidFill>
                <a:srgbClr val="5D643A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100" b="1" dirty="0">
                <a:solidFill>
                  <a:srgbClr val="697E92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  <a:p>
            <a:endParaRPr lang="en-US" sz="1600" b="1" dirty="0">
              <a:solidFill>
                <a:srgbClr val="13345C"/>
              </a:solidFill>
              <a:latin typeface="Helvetica"/>
              <a:cs typeface="Helvetica"/>
            </a:endParaRPr>
          </a:p>
          <a:p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dolor in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esse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Excepteur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occaecat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cupidatat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proident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3020377" y="5256796"/>
            <a:ext cx="4076974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24" y="9104612"/>
            <a:ext cx="1368552" cy="478536"/>
          </a:xfrm>
          <a:prstGeom prst="rect">
            <a:avLst/>
          </a:prstGeom>
        </p:spPr>
      </p:pic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7C5BBE94-4DCA-3CF5-4533-B61A20E7DC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/>
          <a:srcRect l="36104" r="36104"/>
          <a:stretch>
            <a:fillRect/>
          </a:stretch>
        </p:blipFill>
        <p:spPr>
          <a:xfrm>
            <a:off x="228209" y="255192"/>
            <a:ext cx="7315590" cy="4331927"/>
          </a:xfrm>
        </p:spPr>
      </p:pic>
      <p:pic>
        <p:nvPicPr>
          <p:cNvPr id="11" name="Picture 10" descr="Text&#10;&#10;Description automatically generated">
            <a:extLst>
              <a:ext uri="{FF2B5EF4-FFF2-40B4-BE49-F238E27FC236}">
                <a16:creationId xmlns:a16="http://schemas.microsoft.com/office/drawing/2014/main" id="{0BD585AF-2612-C4BF-CBF9-4016787D1A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5170" y="9139459"/>
            <a:ext cx="2484031" cy="408843"/>
          </a:xfrm>
          <a:prstGeom prst="rect">
            <a:avLst/>
          </a:prstGeom>
        </p:spPr>
      </p:pic>
      <p:pic>
        <p:nvPicPr>
          <p:cNvPr id="17" name="Picture 16" descr="Logo&#10;&#10;Description automatically generated">
            <a:extLst>
              <a:ext uri="{FF2B5EF4-FFF2-40B4-BE49-F238E27FC236}">
                <a16:creationId xmlns:a16="http://schemas.microsoft.com/office/drawing/2014/main" id="{89AF3E8E-F9A5-0A86-16E4-6B2761402D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190" y="8445282"/>
            <a:ext cx="1294412" cy="120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52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104</Words>
  <Application>Microsoft Macintosh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Designer1</dc:creator>
  <cp:lastModifiedBy>Michael Wernert</cp:lastModifiedBy>
  <cp:revision>14</cp:revision>
  <dcterms:created xsi:type="dcterms:W3CDTF">2015-07-15T20:29:33Z</dcterms:created>
  <dcterms:modified xsi:type="dcterms:W3CDTF">2022-09-08T18:52:54Z</dcterms:modified>
</cp:coreProperties>
</file>