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61" r:id="rId2"/>
    <p:sldId id="26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538"/>
    <a:srgbClr val="8D6D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38"/>
    <p:restoredTop sz="94708"/>
  </p:normalViewPr>
  <p:slideViewPr>
    <p:cSldViewPr snapToGrid="0" snapToObjects="1">
      <p:cViewPr varScale="1">
        <p:scale>
          <a:sx n="110" d="100"/>
          <a:sy n="110" d="100"/>
        </p:scale>
        <p:origin x="192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1FC8A2-06F2-9549-93AB-FE49E8F39553}" type="datetimeFigureOut">
              <a:rPr lang="en-US" smtClean="0"/>
              <a:t>9/8/22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E5F203-796D-C648-95D8-404E5EE62C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5380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18998" y="3370040"/>
            <a:ext cx="9954005" cy="1004316"/>
          </a:xfrm>
          <a:prstGeom prst="rect">
            <a:avLst/>
          </a:prstGeom>
        </p:spPr>
        <p:txBody>
          <a:bodyPr anchor="b"/>
          <a:lstStyle>
            <a:lvl1pPr algn="ctr">
              <a:defRPr sz="6300" b="1">
                <a:solidFill>
                  <a:srgbClr val="8D6D49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18998" y="4666042"/>
            <a:ext cx="9954005" cy="10271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500" baseline="0">
                <a:solidFill>
                  <a:srgbClr val="002538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244929" y="253093"/>
            <a:ext cx="11702143" cy="6351814"/>
          </a:xfrm>
          <a:prstGeom prst="rect">
            <a:avLst/>
          </a:prstGeom>
          <a:noFill/>
          <a:ln w="25400">
            <a:solidFill>
              <a:srgbClr val="8D6D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0" y="6226629"/>
            <a:ext cx="12192000" cy="631370"/>
          </a:xfrm>
          <a:prstGeom prst="rect">
            <a:avLst/>
          </a:prstGeom>
          <a:solidFill>
            <a:srgbClr val="002538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3374735" y="4508718"/>
            <a:ext cx="5442530" cy="0"/>
          </a:xfrm>
          <a:prstGeom prst="line">
            <a:avLst/>
          </a:prstGeom>
          <a:ln w="25400">
            <a:solidFill>
              <a:srgbClr val="8D6D4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id="{30D81C03-4102-9A9E-243A-A1E6195A45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013910" y="1383630"/>
            <a:ext cx="6806867" cy="1118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3492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9587" y="1542597"/>
            <a:ext cx="10515600" cy="466226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2538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solidFill>
                  <a:srgbClr val="002538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solidFill>
                  <a:srgbClr val="002538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solidFill>
                  <a:srgbClr val="002538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solidFill>
                  <a:srgbClr val="002538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244929" y="253093"/>
            <a:ext cx="11702143" cy="6351814"/>
          </a:xfrm>
          <a:prstGeom prst="rect">
            <a:avLst/>
          </a:prstGeom>
          <a:noFill/>
          <a:ln w="25400">
            <a:solidFill>
              <a:srgbClr val="8D6D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647702" cy="6857999"/>
          </a:xfrm>
          <a:prstGeom prst="rect">
            <a:avLst/>
          </a:prstGeom>
          <a:solidFill>
            <a:srgbClr val="002538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16"/>
          <p:cNvSpPr>
            <a:spLocks noGrp="1"/>
          </p:cNvSpPr>
          <p:nvPr>
            <p:ph type="body" sz="quarter" idx="10" hasCustomPrompt="1"/>
          </p:nvPr>
        </p:nvSpPr>
        <p:spPr>
          <a:xfrm>
            <a:off x="1039587" y="647812"/>
            <a:ext cx="10515600" cy="7859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800" b="1" baseline="0">
                <a:solidFill>
                  <a:srgbClr val="8D6D49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5490" y="5880128"/>
            <a:ext cx="1666722" cy="498394"/>
          </a:xfrm>
          <a:prstGeom prst="rect">
            <a:avLst/>
          </a:prstGeom>
        </p:spPr>
      </p:pic>
      <p:pic>
        <p:nvPicPr>
          <p:cNvPr id="2" name="Picture 1" descr="Text&#10;&#10;Description automatically generated">
            <a:extLst>
              <a:ext uri="{FF2B5EF4-FFF2-40B4-BE49-F238E27FC236}">
                <a16:creationId xmlns:a16="http://schemas.microsoft.com/office/drawing/2014/main" id="{C06E20DC-F467-5D09-05A8-B450E4181BB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391267" y="5858598"/>
            <a:ext cx="3293853" cy="541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5738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587" y="1542597"/>
            <a:ext cx="5181600" cy="467314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2538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solidFill>
                  <a:srgbClr val="002538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solidFill>
                  <a:srgbClr val="002538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solidFill>
                  <a:srgbClr val="002538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solidFill>
                  <a:srgbClr val="002538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3587" y="1542597"/>
            <a:ext cx="5181600" cy="467314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2538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solidFill>
                  <a:srgbClr val="002538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solidFill>
                  <a:srgbClr val="002538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solidFill>
                  <a:srgbClr val="002538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solidFill>
                  <a:srgbClr val="002538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244929" y="253093"/>
            <a:ext cx="11702143" cy="6351814"/>
          </a:xfrm>
          <a:prstGeom prst="rect">
            <a:avLst/>
          </a:prstGeom>
          <a:noFill/>
          <a:ln w="25400">
            <a:solidFill>
              <a:srgbClr val="8D6D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0" y="0"/>
            <a:ext cx="647702" cy="6857999"/>
          </a:xfrm>
          <a:prstGeom prst="rect">
            <a:avLst/>
          </a:prstGeom>
          <a:solidFill>
            <a:srgbClr val="002538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16"/>
          <p:cNvSpPr>
            <a:spLocks noGrp="1"/>
          </p:cNvSpPr>
          <p:nvPr>
            <p:ph type="body" sz="quarter" idx="10" hasCustomPrompt="1"/>
          </p:nvPr>
        </p:nvSpPr>
        <p:spPr>
          <a:xfrm>
            <a:off x="1039587" y="647812"/>
            <a:ext cx="10515600" cy="7859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800" b="1" baseline="0">
                <a:solidFill>
                  <a:srgbClr val="8D6D49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E3BA24C-3C9E-9E40-0137-5DEA2FB965A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5490" y="5880128"/>
            <a:ext cx="1666722" cy="498394"/>
          </a:xfrm>
          <a:prstGeom prst="rect">
            <a:avLst/>
          </a:prstGeom>
        </p:spPr>
      </p:pic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id="{541166DA-37A3-948C-1726-2789D2B961A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391267" y="5858598"/>
            <a:ext cx="3293853" cy="541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0404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586" y="1554617"/>
            <a:ext cx="5156809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002538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39587" y="2505075"/>
            <a:ext cx="5156808" cy="36845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2538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solidFill>
                  <a:srgbClr val="002538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solidFill>
                  <a:srgbClr val="002538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solidFill>
                  <a:srgbClr val="002538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solidFill>
                  <a:srgbClr val="002538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2982" y="1554617"/>
            <a:ext cx="5182205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002538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2981" y="2505075"/>
            <a:ext cx="5182205" cy="36845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2538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solidFill>
                  <a:srgbClr val="002538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solidFill>
                  <a:srgbClr val="002538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solidFill>
                  <a:srgbClr val="002538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solidFill>
                  <a:srgbClr val="002538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244929" y="253093"/>
            <a:ext cx="11702143" cy="6351814"/>
          </a:xfrm>
          <a:prstGeom prst="rect">
            <a:avLst/>
          </a:prstGeom>
          <a:noFill/>
          <a:ln w="25400">
            <a:solidFill>
              <a:srgbClr val="8D6D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647702" cy="6857999"/>
          </a:xfrm>
          <a:prstGeom prst="rect">
            <a:avLst/>
          </a:prstGeom>
          <a:solidFill>
            <a:srgbClr val="002538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 Placeholder 16"/>
          <p:cNvSpPr>
            <a:spLocks noGrp="1"/>
          </p:cNvSpPr>
          <p:nvPr>
            <p:ph type="body" sz="quarter" idx="10" hasCustomPrompt="1"/>
          </p:nvPr>
        </p:nvSpPr>
        <p:spPr>
          <a:xfrm>
            <a:off x="1039587" y="647812"/>
            <a:ext cx="10515600" cy="7859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800" b="1" baseline="0">
                <a:solidFill>
                  <a:srgbClr val="8D6D49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025E60A-A2A7-59BE-EED6-C8DC71B750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5490" y="5880128"/>
            <a:ext cx="1666722" cy="498394"/>
          </a:xfrm>
          <a:prstGeom prst="rect">
            <a:avLst/>
          </a:prstGeom>
        </p:spPr>
      </p:pic>
      <p:pic>
        <p:nvPicPr>
          <p:cNvPr id="11" name="Picture 10" descr="Text&#10;&#10;Description automatically generated">
            <a:extLst>
              <a:ext uri="{FF2B5EF4-FFF2-40B4-BE49-F238E27FC236}">
                <a16:creationId xmlns:a16="http://schemas.microsoft.com/office/drawing/2014/main" id="{B1543E04-B521-BB4B-4664-61289AF3012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391267" y="5858598"/>
            <a:ext cx="3293853" cy="541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715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244929" y="253093"/>
            <a:ext cx="11702143" cy="6351814"/>
          </a:xfrm>
          <a:prstGeom prst="rect">
            <a:avLst/>
          </a:prstGeom>
          <a:noFill/>
          <a:ln w="25400">
            <a:solidFill>
              <a:srgbClr val="8D6D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0" y="0"/>
            <a:ext cx="647702" cy="6857999"/>
          </a:xfrm>
          <a:prstGeom prst="rect">
            <a:avLst/>
          </a:prstGeom>
          <a:solidFill>
            <a:srgbClr val="002538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 Placeholder 16"/>
          <p:cNvSpPr>
            <a:spLocks noGrp="1"/>
          </p:cNvSpPr>
          <p:nvPr>
            <p:ph type="body" sz="quarter" idx="10" hasCustomPrompt="1"/>
          </p:nvPr>
        </p:nvSpPr>
        <p:spPr>
          <a:xfrm>
            <a:off x="1039587" y="647812"/>
            <a:ext cx="10515600" cy="7859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800" b="1" baseline="0">
                <a:solidFill>
                  <a:srgbClr val="8D6D49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93F0399-7856-58FA-464B-4742227F391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5490" y="5880128"/>
            <a:ext cx="1666722" cy="498394"/>
          </a:xfrm>
          <a:prstGeom prst="rect">
            <a:avLst/>
          </a:prstGeom>
        </p:spPr>
      </p:pic>
      <p:pic>
        <p:nvPicPr>
          <p:cNvPr id="7" name="Picture 6" descr="Text&#10;&#10;Description automatically generated">
            <a:extLst>
              <a:ext uri="{FF2B5EF4-FFF2-40B4-BE49-F238E27FC236}">
                <a16:creationId xmlns:a16="http://schemas.microsoft.com/office/drawing/2014/main" id="{27948338-A071-EE3A-F7BE-CB905883407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391267" y="5858598"/>
            <a:ext cx="3293853" cy="541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7948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244929" y="253093"/>
            <a:ext cx="11702143" cy="6351814"/>
          </a:xfrm>
          <a:prstGeom prst="rect">
            <a:avLst/>
          </a:prstGeom>
          <a:noFill/>
          <a:ln w="25400">
            <a:solidFill>
              <a:srgbClr val="8D6D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 userDrawn="1"/>
        </p:nvSpPr>
        <p:spPr>
          <a:xfrm>
            <a:off x="0" y="0"/>
            <a:ext cx="647702" cy="6857999"/>
          </a:xfrm>
          <a:prstGeom prst="rect">
            <a:avLst/>
          </a:prstGeom>
          <a:solidFill>
            <a:srgbClr val="002538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7A7FA32-1498-A5F5-E383-2ADD3448E3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5490" y="5880128"/>
            <a:ext cx="1666722" cy="498394"/>
          </a:xfrm>
          <a:prstGeom prst="rect">
            <a:avLst/>
          </a:prstGeom>
        </p:spPr>
      </p:pic>
      <p:pic>
        <p:nvPicPr>
          <p:cNvPr id="6" name="Picture 5" descr="Text&#10;&#10;Description automatically generated">
            <a:extLst>
              <a:ext uri="{FF2B5EF4-FFF2-40B4-BE49-F238E27FC236}">
                <a16:creationId xmlns:a16="http://schemas.microsoft.com/office/drawing/2014/main" id="{35B9E319-019D-3AD3-0C39-833FBFA1DB3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391267" y="5858598"/>
            <a:ext cx="3293853" cy="541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654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636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83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4294967295"/>
          </p:nvPr>
        </p:nvSpPr>
        <p:spPr>
          <a:xfrm>
            <a:off x="1039587" y="1542597"/>
            <a:ext cx="10515600" cy="466226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6317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/>
      <a:lstStyle>
        <a:defPPr>
          <a:defRPr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0</Words>
  <Application>Microsoft Macintosh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Olivia Yeip</dc:creator>
  <cp:lastModifiedBy>Michael Wernert</cp:lastModifiedBy>
  <cp:revision>11</cp:revision>
  <dcterms:created xsi:type="dcterms:W3CDTF">2016-11-09T21:03:00Z</dcterms:created>
  <dcterms:modified xsi:type="dcterms:W3CDTF">2022-09-08T19:21:25Z</dcterms:modified>
</cp:coreProperties>
</file>