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38"/>
    <a:srgbClr val="B19A81"/>
    <a:srgbClr val="AF9880"/>
    <a:srgbClr val="003767"/>
    <a:srgbClr val="C3B998"/>
    <a:srgbClr val="5C9CA4"/>
    <a:srgbClr val="093252"/>
    <a:srgbClr val="DBD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8"/>
    <p:restoredTop sz="94708"/>
  </p:normalViewPr>
  <p:slideViewPr>
    <p:cSldViewPr snapToGrid="0" snapToObjects="1">
      <p:cViewPr>
        <p:scale>
          <a:sx n="144" d="100"/>
          <a:sy n="144" d="100"/>
        </p:scale>
        <p:origin x="84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28210" y="2319130"/>
            <a:ext cx="7315590" cy="363109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9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2025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81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477108" y="232117"/>
            <a:ext cx="6066692" cy="1997613"/>
          </a:xfrm>
          <a:prstGeom prst="rect">
            <a:avLst/>
          </a:prstGeom>
          <a:solidFill>
            <a:srgbClr val="002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28209" y="6081830"/>
            <a:ext cx="7315785" cy="3744454"/>
          </a:xfrm>
          <a:prstGeom prst="rect">
            <a:avLst/>
          </a:prstGeom>
          <a:solidFill>
            <a:srgbClr val="AF98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404" y="232117"/>
            <a:ext cx="1756653" cy="1997613"/>
          </a:xfrm>
          <a:prstGeom prst="rect">
            <a:avLst/>
          </a:prstGeom>
          <a:solidFill>
            <a:srgbClr val="0037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281948" y="425016"/>
            <a:ext cx="523870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Name of Presentation,</a:t>
            </a:r>
          </a:p>
          <a:p>
            <a:r>
              <a:rPr lang="en-US" sz="37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Event, Talk, etc.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305095" y="1659134"/>
            <a:ext cx="530703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B19A81"/>
                </a:solidFill>
                <a:latin typeface="Arial" charset="0"/>
                <a:ea typeface="Arial" charset="0"/>
                <a:cs typeface="Arial" charset="0"/>
              </a:rPr>
              <a:t>Subhead for Event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3895" y="6325336"/>
            <a:ext cx="174439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rPr>
              <a:t>Wednesday</a:t>
            </a:r>
          </a:p>
          <a:p>
            <a:r>
              <a:rPr lang="en-US" sz="1700" b="1" dirty="0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rPr>
              <a:t>November 15</a:t>
            </a:r>
          </a:p>
          <a:p>
            <a:r>
              <a:rPr lang="en-US" sz="1700" b="1" dirty="0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rPr>
              <a:t>7-9:30 PM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40182" y="6325336"/>
            <a:ext cx="174439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Location Here</a:t>
            </a:r>
          </a:p>
          <a:p>
            <a:r>
              <a:rPr lang="en-US" sz="13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Street Address Here</a:t>
            </a:r>
          </a:p>
          <a:p>
            <a:r>
              <a:rPr lang="en-US" sz="13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City, State, Zip Code</a:t>
            </a:r>
          </a:p>
          <a:p>
            <a:endParaRPr lang="en-US" sz="13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Cost Here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94067" y="6325336"/>
            <a:ext cx="29818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adi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cing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lab ore et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ven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iam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ulla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mco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lab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oris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consequa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eiusmodt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endParaRPr lang="en-US" sz="12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b="1" dirty="0" err="1">
                <a:solidFill>
                  <a:srgbClr val="002538"/>
                </a:solidFill>
                <a:latin typeface="Arial" charset="0"/>
                <a:ea typeface="Arial" charset="0"/>
                <a:cs typeface="Arial" charset="0"/>
              </a:rPr>
              <a:t>vetmed.usu.edu</a:t>
            </a:r>
            <a:endParaRPr lang="en-US" sz="1400" b="1" dirty="0">
              <a:solidFill>
                <a:srgbClr val="002538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046" y="9144001"/>
            <a:ext cx="1593970" cy="501734"/>
          </a:xfrm>
          <a:prstGeom prst="rect">
            <a:avLst/>
          </a:prstGeom>
        </p:spPr>
      </p:pic>
      <p:cxnSp>
        <p:nvCxnSpPr>
          <p:cNvPr id="44" name="Straight Connector 43"/>
          <p:cNvCxnSpPr/>
          <p:nvPr/>
        </p:nvCxnSpPr>
        <p:spPr>
          <a:xfrm>
            <a:off x="2053884" y="6325336"/>
            <a:ext cx="0" cy="132748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093700" y="6325336"/>
            <a:ext cx="0" cy="132748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1FECD8B4-C001-6DEF-9E46-6CF5C1523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851" y="564173"/>
            <a:ext cx="1431758" cy="1333500"/>
          </a:xfrm>
          <a:prstGeom prst="rect">
            <a:avLst/>
          </a:prstGeom>
        </p:spPr>
      </p:pic>
      <p:pic>
        <p:nvPicPr>
          <p:cNvPr id="18" name="Picture 17" descr="Text&#10;&#10;Description automatically generated">
            <a:extLst>
              <a:ext uri="{FF2B5EF4-FFF2-40B4-BE49-F238E27FC236}">
                <a16:creationId xmlns:a16="http://schemas.microsoft.com/office/drawing/2014/main" id="{91687C11-58C6-21D5-B807-8F068F2876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717" y="9160451"/>
            <a:ext cx="2852074" cy="468834"/>
          </a:xfrm>
          <a:prstGeom prst="rect">
            <a:avLst/>
          </a:prstGeom>
        </p:spPr>
      </p:pic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8C4A59F7-12A5-AE52-ED6F-8F5B80185A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28210" y="2319130"/>
            <a:ext cx="7315590" cy="3631096"/>
          </a:xfrm>
        </p:spPr>
      </p:sp>
    </p:spTree>
    <p:extLst>
      <p:ext uri="{BB962C8B-B14F-4D97-AF65-F5344CB8AC3E}">
        <p14:creationId xmlns:p14="http://schemas.microsoft.com/office/powerpoint/2010/main" val="29180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84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Michael Wernert</cp:lastModifiedBy>
  <cp:revision>19</cp:revision>
  <dcterms:created xsi:type="dcterms:W3CDTF">2016-02-11T22:12:27Z</dcterms:created>
  <dcterms:modified xsi:type="dcterms:W3CDTF">2022-09-08T18:58:28Z</dcterms:modified>
</cp:coreProperties>
</file>