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538"/>
    <a:srgbClr val="B19A81"/>
    <a:srgbClr val="AF9880"/>
    <a:srgbClr val="003767"/>
    <a:srgbClr val="C3B998"/>
    <a:srgbClr val="5C9CA4"/>
    <a:srgbClr val="093252"/>
    <a:srgbClr val="DBDC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03"/>
    <p:restoredTop sz="94678"/>
  </p:normalViewPr>
  <p:slideViewPr>
    <p:cSldViewPr snapToGrid="0" snapToObjects="1">
      <p:cViewPr varScale="1">
        <p:scale>
          <a:sx n="91" d="100"/>
          <a:sy n="91" d="100"/>
        </p:scale>
        <p:origin x="372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228210" y="2319130"/>
            <a:ext cx="7315590" cy="3631096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299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2025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95814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/>
        </p:nvSpPr>
        <p:spPr>
          <a:xfrm>
            <a:off x="1477108" y="232117"/>
            <a:ext cx="6066692" cy="1997613"/>
          </a:xfrm>
          <a:prstGeom prst="rect">
            <a:avLst/>
          </a:prstGeom>
          <a:solidFill>
            <a:srgbClr val="0025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228209" y="6081830"/>
            <a:ext cx="7315785" cy="3744454"/>
          </a:xfrm>
          <a:prstGeom prst="rect">
            <a:avLst/>
          </a:prstGeom>
          <a:solidFill>
            <a:srgbClr val="AF98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28405" y="232117"/>
            <a:ext cx="1248898" cy="1997613"/>
          </a:xfrm>
          <a:prstGeom prst="rect">
            <a:avLst/>
          </a:prstGeom>
          <a:solidFill>
            <a:srgbClr val="0037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>
            <a:alphaModFix amt="59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490" y="232117"/>
            <a:ext cx="1252728" cy="1993392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1797149" y="425016"/>
            <a:ext cx="5307037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7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Name of Presentation,</a:t>
            </a:r>
          </a:p>
          <a:p>
            <a:r>
              <a:rPr lang="en-US" sz="37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Event, Talk, etc.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797148" y="1659134"/>
            <a:ext cx="5307037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b="1" dirty="0">
                <a:solidFill>
                  <a:srgbClr val="B19A81"/>
                </a:solidFill>
                <a:latin typeface="Arial" charset="0"/>
                <a:ea typeface="Arial" charset="0"/>
                <a:cs typeface="Arial" charset="0"/>
              </a:rPr>
              <a:t>Subhead for Event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93895" y="6325336"/>
            <a:ext cx="1744394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b="1" dirty="0">
                <a:solidFill>
                  <a:srgbClr val="002538"/>
                </a:solidFill>
                <a:latin typeface="Arial" charset="0"/>
                <a:ea typeface="Arial" charset="0"/>
                <a:cs typeface="Arial" charset="0"/>
              </a:rPr>
              <a:t>Wednesday</a:t>
            </a:r>
          </a:p>
          <a:p>
            <a:r>
              <a:rPr lang="en-US" sz="1700" b="1" dirty="0">
                <a:solidFill>
                  <a:srgbClr val="002538"/>
                </a:solidFill>
                <a:latin typeface="Arial" charset="0"/>
                <a:ea typeface="Arial" charset="0"/>
                <a:cs typeface="Arial" charset="0"/>
              </a:rPr>
              <a:t>November 15</a:t>
            </a:r>
          </a:p>
          <a:p>
            <a:r>
              <a:rPr lang="en-US" sz="1700" b="1" dirty="0">
                <a:solidFill>
                  <a:srgbClr val="002538"/>
                </a:solidFill>
                <a:latin typeface="Arial" charset="0"/>
                <a:ea typeface="Arial" charset="0"/>
                <a:cs typeface="Arial" charset="0"/>
              </a:rPr>
              <a:t>7-9:30 PM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2240182" y="6325336"/>
            <a:ext cx="1744394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Location Here</a:t>
            </a:r>
          </a:p>
          <a:p>
            <a:r>
              <a:rPr lang="en-US" sz="13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Street Address Here</a:t>
            </a:r>
          </a:p>
          <a:p>
            <a:r>
              <a:rPr lang="en-US" sz="13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City, State, Zip Code</a:t>
            </a:r>
          </a:p>
          <a:p>
            <a:endParaRPr lang="en-US" sz="13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  <a:p>
            <a:r>
              <a:rPr lang="en-US" sz="13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Cost Here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294067" y="6325336"/>
            <a:ext cx="298188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Lorem ipsum dolor sit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adi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pis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cing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lab ore et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magna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ad minim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ven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iam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nostrud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exercitation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ulla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mco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lab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oris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nisi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aliquip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ex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ea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commodo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consequa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eiusmodt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.</a:t>
            </a:r>
          </a:p>
          <a:p>
            <a:endParaRPr lang="en-US" sz="12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  <a:p>
            <a:r>
              <a:rPr lang="en-US" sz="1400" b="1" dirty="0" err="1">
                <a:solidFill>
                  <a:srgbClr val="002538"/>
                </a:solidFill>
                <a:latin typeface="Arial" charset="0"/>
                <a:ea typeface="Arial" charset="0"/>
                <a:cs typeface="Arial" charset="0"/>
              </a:rPr>
              <a:t>vetmed.usu.edu</a:t>
            </a:r>
            <a:endParaRPr lang="en-US" sz="1400" b="1" dirty="0">
              <a:solidFill>
                <a:srgbClr val="002538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401" y="8707902"/>
            <a:ext cx="3031417" cy="927848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4046" y="9144001"/>
            <a:ext cx="1593970" cy="501734"/>
          </a:xfrm>
          <a:prstGeom prst="rect">
            <a:avLst/>
          </a:prstGeom>
        </p:spPr>
      </p:pic>
      <p:cxnSp>
        <p:nvCxnSpPr>
          <p:cNvPr id="44" name="Straight Connector 43"/>
          <p:cNvCxnSpPr/>
          <p:nvPr/>
        </p:nvCxnSpPr>
        <p:spPr>
          <a:xfrm>
            <a:off x="2053884" y="6325336"/>
            <a:ext cx="0" cy="1327489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4093700" y="6325336"/>
            <a:ext cx="0" cy="1327489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2918076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</TotalTime>
  <Words>80</Words>
  <Application>Microsoft Macintosh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Olivia Yeip</cp:lastModifiedBy>
  <cp:revision>18</cp:revision>
  <dcterms:created xsi:type="dcterms:W3CDTF">2016-02-11T22:12:27Z</dcterms:created>
  <dcterms:modified xsi:type="dcterms:W3CDTF">2017-01-20T17:23:24Z</dcterms:modified>
</cp:coreProperties>
</file>