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538"/>
    <a:srgbClr val="003667"/>
    <a:srgbClr val="AF9880"/>
    <a:srgbClr val="697E92"/>
    <a:srgbClr val="001C34"/>
    <a:srgbClr val="5D643A"/>
    <a:srgbClr val="285067"/>
    <a:srgbClr val="95AEDD"/>
    <a:srgbClr val="8C9D5B"/>
    <a:srgbClr val="1334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45"/>
    <p:restoredTop sz="94674"/>
  </p:normalViewPr>
  <p:slideViewPr>
    <p:cSldViewPr snapToGrid="0" snapToObjects="1">
      <p:cViewPr varScale="1">
        <p:scale>
          <a:sx n="125" d="100"/>
          <a:sy n="125" d="100"/>
        </p:scale>
        <p:origin x="2416" y="16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A3D091-E147-E241-9E96-656DC5017C48}" type="datetimeFigureOut">
              <a:rPr lang="en-US" smtClean="0"/>
              <a:t>3/14/17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1576A2-30BB-794F-A946-7482743084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543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1576A2-30BB-794F-A946-7482743084E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5509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8"/>
          <p:cNvSpPr>
            <a:spLocks noGrp="1"/>
          </p:cNvSpPr>
          <p:nvPr>
            <p:ph type="pic" sz="quarter" idx="10"/>
          </p:nvPr>
        </p:nvSpPr>
        <p:spPr>
          <a:xfrm>
            <a:off x="228210" y="230447"/>
            <a:ext cx="7315590" cy="433192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/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83057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28599" y="4620993"/>
            <a:ext cx="2471595" cy="3585807"/>
          </a:xfrm>
          <a:prstGeom prst="rect">
            <a:avLst/>
          </a:prstGeom>
          <a:solidFill>
            <a:srgbClr val="AF988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758029" y="4620993"/>
            <a:ext cx="4785770" cy="5208807"/>
          </a:xfrm>
          <a:prstGeom prst="rect">
            <a:avLst/>
          </a:prstGeom>
          <a:solidFill>
            <a:srgbClr val="00253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28599" y="8270832"/>
            <a:ext cx="2471595" cy="1554480"/>
          </a:xfrm>
          <a:prstGeom prst="rect">
            <a:avLst/>
          </a:prstGeom>
          <a:solidFill>
            <a:srgbClr val="00366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>
              <a:solidFill>
                <a:srgbClr val="001C34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8599" y="228600"/>
            <a:ext cx="7315200" cy="4328362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406401" y="4883187"/>
            <a:ext cx="2101684" cy="3123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000" b="1" dirty="0" smtClean="0">
                <a:solidFill>
                  <a:srgbClr val="13345C"/>
                </a:solidFill>
                <a:latin typeface="Arial" charset="0"/>
                <a:ea typeface="Arial" charset="0"/>
                <a:cs typeface="Arial" charset="0"/>
              </a:rPr>
              <a:t>Wednesday</a:t>
            </a:r>
          </a:p>
          <a:p>
            <a:pPr algn="r"/>
            <a:r>
              <a:rPr lang="en-US" sz="2000" b="1" dirty="0" smtClean="0">
                <a:solidFill>
                  <a:srgbClr val="13345C"/>
                </a:solidFill>
                <a:latin typeface="Arial" charset="0"/>
                <a:ea typeface="Arial" charset="0"/>
                <a:cs typeface="Arial" charset="0"/>
              </a:rPr>
              <a:t>November 15</a:t>
            </a:r>
          </a:p>
          <a:p>
            <a:pPr algn="r"/>
            <a:r>
              <a:rPr lang="en-US" sz="2000" b="1" dirty="0" smtClean="0">
                <a:solidFill>
                  <a:srgbClr val="13345C"/>
                </a:solidFill>
                <a:latin typeface="Arial" charset="0"/>
                <a:ea typeface="Arial" charset="0"/>
                <a:cs typeface="Arial" charset="0"/>
              </a:rPr>
              <a:t>7-9:30 PM</a:t>
            </a:r>
          </a:p>
          <a:p>
            <a:pPr algn="r"/>
            <a:endParaRPr lang="en-US" sz="1200" b="1" dirty="0" smtClean="0">
              <a:solidFill>
                <a:srgbClr val="13345C"/>
              </a:solidFill>
              <a:latin typeface="Arial" charset="0"/>
              <a:ea typeface="Arial" charset="0"/>
              <a:cs typeface="Arial" charset="0"/>
            </a:endParaRPr>
          </a:p>
          <a:p>
            <a:pPr algn="r"/>
            <a:endParaRPr lang="en-US" sz="1200" b="1" dirty="0">
              <a:solidFill>
                <a:srgbClr val="13345C"/>
              </a:solidFill>
              <a:latin typeface="Arial" charset="0"/>
              <a:ea typeface="Arial" charset="0"/>
              <a:cs typeface="Arial" charset="0"/>
            </a:endParaRPr>
          </a:p>
          <a:p>
            <a:pPr algn="r"/>
            <a:r>
              <a:rPr lang="en-US" sz="1500" b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Location Here</a:t>
            </a:r>
          </a:p>
          <a:p>
            <a:pPr algn="r"/>
            <a:r>
              <a:rPr lang="en-US" sz="15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Street Address Here</a:t>
            </a:r>
          </a:p>
          <a:p>
            <a:pPr algn="r"/>
            <a:r>
              <a:rPr lang="en-US" sz="15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City, State, Zip Code</a:t>
            </a:r>
            <a:endParaRPr lang="en-US" sz="1500" dirty="0" smtClean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  <a:p>
            <a:pPr algn="r"/>
            <a:endParaRPr lang="en-US" b="1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  <a:p>
            <a:pPr algn="r"/>
            <a:r>
              <a:rPr lang="en-US" sz="1500" b="1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Cost </a:t>
            </a:r>
            <a:r>
              <a:rPr lang="en-US" sz="1500" b="1" dirty="0" smtClean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Here</a:t>
            </a:r>
          </a:p>
          <a:p>
            <a:pPr algn="r"/>
            <a:endParaRPr lang="en-US" sz="2000" b="1" dirty="0">
              <a:solidFill>
                <a:srgbClr val="13345C"/>
              </a:solidFill>
              <a:latin typeface="Arial" charset="0"/>
              <a:ea typeface="Arial" charset="0"/>
              <a:cs typeface="Arial" charset="0"/>
            </a:endParaRPr>
          </a:p>
          <a:p>
            <a:pPr algn="r"/>
            <a:r>
              <a:rPr lang="en-US" sz="1500" b="1" dirty="0" err="1" smtClean="0">
                <a:solidFill>
                  <a:srgbClr val="13345C"/>
                </a:solidFill>
                <a:latin typeface="Arial" charset="0"/>
                <a:ea typeface="Arial" charset="0"/>
                <a:cs typeface="Arial" charset="0"/>
              </a:rPr>
              <a:t>vetmed.usu.edu</a:t>
            </a:r>
            <a:endParaRPr lang="en-US" sz="1500" b="1" dirty="0">
              <a:solidFill>
                <a:srgbClr val="13345C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945666" y="4886771"/>
            <a:ext cx="429043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SCHOOL OF VETERINARY MEDICINE</a:t>
            </a:r>
            <a:endParaRPr lang="en-US" sz="1000" b="1" dirty="0">
              <a:solidFill>
                <a:srgbClr val="13345C"/>
              </a:solidFill>
              <a:latin typeface="Arial" charset="0"/>
              <a:ea typeface="Arial" charset="0"/>
              <a:cs typeface="Arial" charset="0"/>
            </a:endParaRPr>
          </a:p>
          <a:p>
            <a:endParaRPr lang="en-US" sz="2400" b="1" dirty="0" smtClean="0">
              <a:solidFill>
                <a:srgbClr val="AF9880"/>
              </a:solidFill>
              <a:latin typeface="Arial" charset="0"/>
              <a:ea typeface="Arial" charset="0"/>
              <a:cs typeface="Arial" charset="0"/>
            </a:endParaRPr>
          </a:p>
          <a:p>
            <a:r>
              <a:rPr lang="en-US" sz="4100" b="1" dirty="0" smtClean="0">
                <a:solidFill>
                  <a:srgbClr val="AF9880"/>
                </a:solidFill>
                <a:latin typeface="Arial" charset="0"/>
                <a:ea typeface="Arial" charset="0"/>
                <a:cs typeface="Arial" charset="0"/>
              </a:rPr>
              <a:t>Name </a:t>
            </a:r>
            <a:r>
              <a:rPr lang="en-US" sz="4100" b="1" dirty="0">
                <a:solidFill>
                  <a:srgbClr val="AF9880"/>
                </a:solidFill>
                <a:latin typeface="Arial" charset="0"/>
                <a:ea typeface="Arial" charset="0"/>
                <a:cs typeface="Arial" charset="0"/>
              </a:rPr>
              <a:t>of Event,</a:t>
            </a:r>
          </a:p>
          <a:p>
            <a:r>
              <a:rPr lang="en-US" sz="4100" b="1" dirty="0">
                <a:solidFill>
                  <a:srgbClr val="AF9880"/>
                </a:solidFill>
                <a:latin typeface="Arial" charset="0"/>
                <a:ea typeface="Arial" charset="0"/>
                <a:cs typeface="Arial" charset="0"/>
              </a:rPr>
              <a:t>Talk, etc</a:t>
            </a:r>
            <a:r>
              <a:rPr lang="en-US" sz="4100" b="1" dirty="0" smtClean="0">
                <a:solidFill>
                  <a:srgbClr val="AF9880"/>
                </a:solidFill>
                <a:latin typeface="Arial" charset="0"/>
                <a:ea typeface="Arial" charset="0"/>
                <a:cs typeface="Arial" charset="0"/>
              </a:rPr>
              <a:t>.</a:t>
            </a:r>
          </a:p>
          <a:p>
            <a:endParaRPr lang="en-US" sz="500" b="1" dirty="0">
              <a:solidFill>
                <a:srgbClr val="5D643A"/>
              </a:solidFill>
              <a:latin typeface="Arial" charset="0"/>
              <a:ea typeface="Arial" charset="0"/>
              <a:cs typeface="Arial" charset="0"/>
            </a:endParaRPr>
          </a:p>
          <a:p>
            <a:r>
              <a:rPr lang="en-US" sz="2100" b="1" dirty="0" smtClean="0">
                <a:solidFill>
                  <a:srgbClr val="697E92"/>
                </a:solidFill>
                <a:latin typeface="Arial" charset="0"/>
                <a:ea typeface="Arial" charset="0"/>
                <a:cs typeface="Arial" charset="0"/>
              </a:rPr>
              <a:t>Subhead </a:t>
            </a:r>
            <a:r>
              <a:rPr lang="en-US" sz="2100" b="1" dirty="0" smtClean="0">
                <a:solidFill>
                  <a:srgbClr val="697E92"/>
                </a:solidFill>
                <a:latin typeface="Arial" charset="0"/>
                <a:ea typeface="Arial" charset="0"/>
                <a:cs typeface="Arial" charset="0"/>
              </a:rPr>
              <a:t>for event</a:t>
            </a:r>
          </a:p>
          <a:p>
            <a:endParaRPr lang="en-US" sz="1600" b="1" dirty="0">
              <a:solidFill>
                <a:srgbClr val="13345C"/>
              </a:solidFill>
              <a:latin typeface="Helvetica"/>
              <a:cs typeface="Helvetica"/>
            </a:endParaRPr>
          </a:p>
          <a:p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Lorem ipsum dolor sit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labore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et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dolore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magna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aliqua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enim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ad minim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veniam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quis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nostrud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exercitation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ullamco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laboris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nisi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aliquip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ex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ea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commodo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consequat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Duis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aute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irure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dolor in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reprehenderit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in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voluptate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velit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esse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cillum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dolore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eu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fugiat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nulla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pariatur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Excepteur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sint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occaecat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cupidatat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 non </a:t>
            </a:r>
            <a:r>
              <a:rPr lang="en-US" sz="1100" dirty="0" err="1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proident</a:t>
            </a:r>
            <a:r>
              <a:rPr lang="en-US" sz="110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. </a:t>
            </a:r>
            <a:endParaRPr lang="en-US" sz="1100" dirty="0">
              <a:solidFill>
                <a:schemeClr val="bg1"/>
              </a:solidFill>
              <a:latin typeface="Arial" charset="0"/>
              <a:ea typeface="Arial" charset="0"/>
              <a:cs typeface="Arial" charset="0"/>
            </a:endParaRPr>
          </a:p>
        </p:txBody>
      </p:sp>
      <p:cxnSp>
        <p:nvCxnSpPr>
          <p:cNvPr id="22" name="Straight Connector 21"/>
          <p:cNvCxnSpPr/>
          <p:nvPr/>
        </p:nvCxnSpPr>
        <p:spPr>
          <a:xfrm>
            <a:off x="3020377" y="5256796"/>
            <a:ext cx="4076974" cy="0"/>
          </a:xfrm>
          <a:prstGeom prst="line">
            <a:avLst/>
          </a:prstGeom>
          <a:ln w="1270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6" name="Picture 25"/>
          <p:cNvPicPr>
            <a:picLocks noChangeAspect="1"/>
          </p:cNvPicPr>
          <p:nvPr/>
        </p:nvPicPr>
        <p:blipFill>
          <a:blip r:embed="rId3">
            <a:alphaModFix amt="59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6576" y="8270832"/>
            <a:ext cx="2443618" cy="1554480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4715" y="8806804"/>
            <a:ext cx="2676144" cy="801624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7224" y="9140052"/>
            <a:ext cx="1368552" cy="478536"/>
          </a:xfrm>
          <a:prstGeom prst="rect">
            <a:avLst/>
          </a:prstGeom>
        </p:spPr>
      </p:pic>
      <p:sp>
        <p:nvSpPr>
          <p:cNvPr id="30" name="Picture Placeholder 29"/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16335238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100</Words>
  <Application>Microsoft Macintosh PowerPoint</Application>
  <PresentationFormat>Custom</PresentationFormat>
  <Paragraphs>21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Helvetica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Designer1</dc:creator>
  <cp:lastModifiedBy>Olivia Yeip</cp:lastModifiedBy>
  <cp:revision>13</cp:revision>
  <dcterms:created xsi:type="dcterms:W3CDTF">2015-07-15T20:29:33Z</dcterms:created>
  <dcterms:modified xsi:type="dcterms:W3CDTF">2017-03-14T22:06:11Z</dcterms:modified>
</cp:coreProperties>
</file>