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538"/>
    <a:srgbClr val="8D6D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75"/>
    <p:restoredTop sz="94665"/>
  </p:normalViewPr>
  <p:slideViewPr>
    <p:cSldViewPr snapToGrid="0" snapToObjects="1">
      <p:cViewPr>
        <p:scale>
          <a:sx n="117" d="100"/>
          <a:sy n="117" d="100"/>
        </p:scale>
        <p:origin x="1344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1FC8A2-06F2-9549-93AB-FE49E8F39553}" type="datetimeFigureOut">
              <a:rPr lang="en-US" smtClean="0"/>
              <a:t>3/15/17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5F203-796D-C648-95D8-404E5EE62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538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alphaModFix amt="5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941" y="685800"/>
            <a:ext cx="7187345" cy="6172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18998" y="3370040"/>
            <a:ext cx="9954005" cy="1004316"/>
          </a:xfrm>
          <a:prstGeom prst="rect">
            <a:avLst/>
          </a:prstGeom>
        </p:spPr>
        <p:txBody>
          <a:bodyPr anchor="b"/>
          <a:lstStyle>
            <a:lvl1pPr algn="ctr">
              <a:defRPr sz="6300" b="1">
                <a:solidFill>
                  <a:srgbClr val="8D6D4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18998" y="4666042"/>
            <a:ext cx="9954005" cy="10271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500" baseline="0"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244929" y="253093"/>
            <a:ext cx="11702143" cy="6351814"/>
          </a:xfrm>
          <a:prstGeom prst="rect">
            <a:avLst/>
          </a:prstGeom>
          <a:noFill/>
          <a:ln w="25400">
            <a:solidFill>
              <a:srgbClr val="8D6D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6226629"/>
            <a:ext cx="12192000" cy="631370"/>
          </a:xfrm>
          <a:prstGeom prst="rect">
            <a:avLst/>
          </a:prstGeom>
          <a:solidFill>
            <a:srgbClr val="002538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3374735" y="4508718"/>
            <a:ext cx="5442530" cy="0"/>
          </a:xfrm>
          <a:prstGeom prst="line">
            <a:avLst/>
          </a:prstGeom>
          <a:ln w="25400">
            <a:solidFill>
              <a:srgbClr val="8D6D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2916" y="1010780"/>
            <a:ext cx="2106168" cy="210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49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alphaModFix amt="5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941" y="685800"/>
            <a:ext cx="7187345" cy="61722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587" y="1542597"/>
            <a:ext cx="10515600" cy="46622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244929" y="253093"/>
            <a:ext cx="11702143" cy="6351814"/>
          </a:xfrm>
          <a:prstGeom prst="rect">
            <a:avLst/>
          </a:prstGeom>
          <a:noFill/>
          <a:ln w="25400">
            <a:solidFill>
              <a:srgbClr val="8D6D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647702" cy="6857999"/>
          </a:xfrm>
          <a:prstGeom prst="rect">
            <a:avLst/>
          </a:prstGeom>
          <a:solidFill>
            <a:srgbClr val="002538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1039587" y="647812"/>
            <a:ext cx="10515600" cy="785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1" baseline="0">
                <a:solidFill>
                  <a:srgbClr val="8D6D4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5490" y="5879322"/>
            <a:ext cx="1666722" cy="49839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230" y="5639578"/>
            <a:ext cx="2404890" cy="727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73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>
            <a:alphaModFix amt="5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941" y="685800"/>
            <a:ext cx="7187345" cy="61722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587" y="1542597"/>
            <a:ext cx="5181600" cy="467314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3587" y="1542597"/>
            <a:ext cx="5181600" cy="467314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44929" y="253093"/>
            <a:ext cx="11702143" cy="6351814"/>
          </a:xfrm>
          <a:prstGeom prst="rect">
            <a:avLst/>
          </a:prstGeom>
          <a:noFill/>
          <a:ln w="25400">
            <a:solidFill>
              <a:srgbClr val="8D6D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647702" cy="6857999"/>
          </a:xfrm>
          <a:prstGeom prst="rect">
            <a:avLst/>
          </a:prstGeom>
          <a:solidFill>
            <a:srgbClr val="002538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1039587" y="647812"/>
            <a:ext cx="10515600" cy="785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1" baseline="0">
                <a:solidFill>
                  <a:srgbClr val="8D6D4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5490" y="5879322"/>
            <a:ext cx="1666722" cy="49839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230" y="5639578"/>
            <a:ext cx="2404890" cy="727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404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alphaModFix amt="5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941" y="685800"/>
            <a:ext cx="7187345" cy="61722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586" y="1554617"/>
            <a:ext cx="5156809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39587" y="2505075"/>
            <a:ext cx="5156808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2982" y="1554617"/>
            <a:ext cx="5182205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2981" y="2505075"/>
            <a:ext cx="5182205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244929" y="253093"/>
            <a:ext cx="11702143" cy="6351814"/>
          </a:xfrm>
          <a:prstGeom prst="rect">
            <a:avLst/>
          </a:prstGeom>
          <a:noFill/>
          <a:ln w="25400">
            <a:solidFill>
              <a:srgbClr val="8D6D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47702" cy="6857999"/>
          </a:xfrm>
          <a:prstGeom prst="rect">
            <a:avLst/>
          </a:prstGeom>
          <a:solidFill>
            <a:srgbClr val="002538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1039587" y="647812"/>
            <a:ext cx="10515600" cy="785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1" baseline="0">
                <a:solidFill>
                  <a:srgbClr val="8D6D4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5490" y="5879322"/>
            <a:ext cx="1666722" cy="49839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230" y="5639578"/>
            <a:ext cx="2404890" cy="727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71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alphaModFix amt="5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941" y="685800"/>
            <a:ext cx="7187345" cy="6172200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244929" y="253093"/>
            <a:ext cx="11702143" cy="6351814"/>
          </a:xfrm>
          <a:prstGeom prst="rect">
            <a:avLst/>
          </a:prstGeom>
          <a:noFill/>
          <a:ln w="25400">
            <a:solidFill>
              <a:srgbClr val="8D6D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647702" cy="6857999"/>
          </a:xfrm>
          <a:prstGeom prst="rect">
            <a:avLst/>
          </a:prstGeom>
          <a:solidFill>
            <a:srgbClr val="002538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1039587" y="647812"/>
            <a:ext cx="10515600" cy="785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1" baseline="0">
                <a:solidFill>
                  <a:srgbClr val="8D6D4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5490" y="5879322"/>
            <a:ext cx="1666722" cy="49839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230" y="5639578"/>
            <a:ext cx="2404890" cy="727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948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alphaModFix amt="5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941" y="685800"/>
            <a:ext cx="7187345" cy="6172200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244929" y="253093"/>
            <a:ext cx="11702143" cy="6351814"/>
          </a:xfrm>
          <a:prstGeom prst="rect">
            <a:avLst/>
          </a:prstGeom>
          <a:noFill/>
          <a:ln w="25400">
            <a:solidFill>
              <a:srgbClr val="8D6D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647702" cy="6857999"/>
          </a:xfrm>
          <a:prstGeom prst="rect">
            <a:avLst/>
          </a:prstGeom>
          <a:solidFill>
            <a:srgbClr val="002538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5490" y="5879322"/>
            <a:ext cx="1666722" cy="4983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230" y="5639578"/>
            <a:ext cx="2404890" cy="727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5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63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3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631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Olivia Yeip</dc:creator>
  <cp:lastModifiedBy>Olivia Yeip</cp:lastModifiedBy>
  <cp:revision>9</cp:revision>
  <dcterms:created xsi:type="dcterms:W3CDTF">2016-11-09T21:03:00Z</dcterms:created>
  <dcterms:modified xsi:type="dcterms:W3CDTF">2017-03-15T16:32:01Z</dcterms:modified>
</cp:coreProperties>
</file>