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rial Narrow" panose="020B0604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38" autoAdjust="0"/>
  </p:normalViewPr>
  <p:slideViewPr>
    <p:cSldViewPr>
      <p:cViewPr varScale="1">
        <p:scale>
          <a:sx n="75" d="100"/>
          <a:sy n="75" d="100"/>
        </p:scale>
        <p:origin x="9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7860" y="8332320"/>
            <a:ext cx="8266140" cy="109779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207845" y="4633288"/>
            <a:ext cx="5137144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77860" y="888190"/>
            <a:ext cx="9584829" cy="467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NAME OF</a:t>
            </a:r>
          </a:p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PRESENTATION</a:t>
            </a:r>
          </a:p>
          <a:p>
            <a:pPr>
              <a:lnSpc>
                <a:spcPts val="12097"/>
              </a:lnSpc>
            </a:pPr>
            <a:r>
              <a:rPr lang="en-US" sz="11745" b="1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OR EVENT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7860" y="5792791"/>
            <a:ext cx="7054226" cy="72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7"/>
              </a:lnSpc>
            </a:pPr>
            <a:r>
              <a:rPr lang="en-US" sz="5298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75718" y="850090"/>
            <a:ext cx="5369272" cy="86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90"/>
              </a:lnSpc>
            </a:pPr>
            <a:r>
              <a:rPr lang="en-US" sz="6398" b="1" dirty="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12, 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94246" y="5198597"/>
            <a:ext cx="5950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2"/>
              </a:lnSpc>
            </a:pPr>
            <a:r>
              <a:rPr lang="en-US" sz="3798" b="1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www.WebsiteName.com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53495" y="2092518"/>
            <a:ext cx="3391495" cy="73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60"/>
              </a:lnSpc>
            </a:pPr>
            <a:r>
              <a:rPr lang="en-US" sz="53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5-7:30 PM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30126" y="3029484"/>
            <a:ext cx="5814864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5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Event</a:t>
            </a:r>
          </a:p>
          <a:p>
            <a:pPr algn="r">
              <a:lnSpc>
                <a:spcPts val="4317"/>
              </a:lnSpc>
            </a:pPr>
            <a:r>
              <a:rPr lang="en-US" sz="3598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Address, City, State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Slide</dc:title>
  <cp:lastModifiedBy>Michael Wernert</cp:lastModifiedBy>
  <cp:revision>3</cp:revision>
  <dcterms:created xsi:type="dcterms:W3CDTF">2006-08-16T00:00:00Z</dcterms:created>
  <dcterms:modified xsi:type="dcterms:W3CDTF">2022-10-03T17:47:48Z</dcterms:modified>
  <dc:identifier>DAFDho7JYiY</dc:identifier>
</cp:coreProperties>
</file>