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4387175" cy="13716000"/>
  <p:notesSz cx="6858000" cy="9144000"/>
  <p:defaultTextStyle>
    <a:defPPr>
      <a:defRPr lang="en-US"/>
    </a:defPPr>
    <a:lvl1pPr marL="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4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91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337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783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229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674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112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56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439"/>
    <a:srgbClr val="0085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21"/>
  </p:normalViewPr>
  <p:slideViewPr>
    <p:cSldViewPr snapToGrid="0" snapToObjects="1">
      <p:cViewPr>
        <p:scale>
          <a:sx n="66" d="100"/>
          <a:sy n="66" d="100"/>
        </p:scale>
        <p:origin x="904" y="1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6323013" y="428625"/>
            <a:ext cx="7587473" cy="10544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1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59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720" y="846115"/>
            <a:ext cx="14423854" cy="1850566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/>
            <a:r>
              <a:rPr lang="en-US" sz="11500" b="1" dirty="0" smtClean="0">
                <a:solidFill>
                  <a:srgbClr val="00859D"/>
                </a:solidFill>
                <a:latin typeface="Arial" charset="0"/>
                <a:ea typeface="Arial" charset="0"/>
                <a:cs typeface="Arial" charset="0"/>
              </a:rPr>
              <a:t>Title of Event</a:t>
            </a:r>
            <a:endParaRPr lang="en-US" sz="11500" b="1" dirty="0">
              <a:solidFill>
                <a:srgbClr val="00859D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6816" y="2845521"/>
            <a:ext cx="14438528" cy="1395739"/>
          </a:xfrm>
          <a:prstGeom prst="rect">
            <a:avLst/>
          </a:prstGeom>
        </p:spPr>
        <p:txBody>
          <a:bodyPr wrap="square">
            <a:normAutofit fontScale="92500" lnSpcReduction="10000"/>
          </a:bodyPr>
          <a:lstStyle/>
          <a:p>
            <a:pPr algn="r"/>
            <a:r>
              <a:rPr lang="en-US" sz="9300" i="1" dirty="0" smtClean="0">
                <a:solidFill>
                  <a:srgbClr val="00859D"/>
                </a:solidFill>
                <a:latin typeface="Arial" charset="0"/>
                <a:ea typeface="Arial" charset="0"/>
                <a:cs typeface="Arial" charset="0"/>
              </a:rPr>
              <a:t>Presenter Name</a:t>
            </a:r>
            <a:endParaRPr lang="en-US" sz="9300" i="1" dirty="0">
              <a:solidFill>
                <a:srgbClr val="00859D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0043" y="4651742"/>
            <a:ext cx="14455300" cy="1338828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/>
            <a:r>
              <a:rPr lang="en-US" sz="8100" b="1" dirty="0" smtClean="0">
                <a:solidFill>
                  <a:srgbClr val="052439"/>
                </a:solidFill>
                <a:latin typeface="Arial" charset="0"/>
                <a:ea typeface="Arial" charset="0"/>
                <a:cs typeface="Arial" charset="0"/>
              </a:rPr>
              <a:t>Date of Event</a:t>
            </a:r>
            <a:endParaRPr lang="en-US" sz="8100" b="1" dirty="0">
              <a:solidFill>
                <a:srgbClr val="05243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0405" y="6119956"/>
            <a:ext cx="14438528" cy="1338829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/>
            <a:r>
              <a:rPr lang="en-US" sz="8100" b="1" dirty="0" smtClean="0">
                <a:solidFill>
                  <a:srgbClr val="052439"/>
                </a:solidFill>
                <a:latin typeface="Arial" charset="0"/>
                <a:ea typeface="Arial" charset="0"/>
                <a:cs typeface="Arial" charset="0"/>
              </a:rPr>
              <a:t>Time of Event</a:t>
            </a:r>
            <a:endParaRPr lang="en-US" sz="8100" b="1" dirty="0">
              <a:solidFill>
                <a:srgbClr val="05243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0405" y="7646535"/>
            <a:ext cx="14438528" cy="1497467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/>
            <a:r>
              <a:rPr lang="en-US" sz="6000" b="1" dirty="0" smtClean="0">
                <a:solidFill>
                  <a:srgbClr val="052439"/>
                </a:solidFill>
                <a:latin typeface="Arial" charset="0"/>
                <a:ea typeface="Arial" charset="0"/>
                <a:cs typeface="Arial" charset="0"/>
              </a:rPr>
              <a:t>Location of Event</a:t>
            </a:r>
            <a:endParaRPr lang="en-US" sz="6000" b="1" dirty="0">
              <a:solidFill>
                <a:srgbClr val="05243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0404" y="9575564"/>
            <a:ext cx="14438528" cy="100813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/>
            <a:r>
              <a:rPr lang="en-US" sz="6000" dirty="0" smtClean="0">
                <a:solidFill>
                  <a:srgbClr val="052439"/>
                </a:solidFill>
                <a:latin typeface="Arial" charset="0"/>
                <a:ea typeface="Arial" charset="0"/>
                <a:cs typeface="Arial" charset="0"/>
              </a:rPr>
              <a:t>Website URL</a:t>
            </a:r>
            <a:endParaRPr lang="en-US" sz="6000" dirty="0">
              <a:solidFill>
                <a:srgbClr val="05243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73361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16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</cp:revision>
  <dcterms:created xsi:type="dcterms:W3CDTF">2016-04-06T22:17:35Z</dcterms:created>
  <dcterms:modified xsi:type="dcterms:W3CDTF">2016-04-07T03:16:57Z</dcterms:modified>
</cp:coreProperties>
</file>