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tif" ContentType="image/tiff"/>
  <Default Extension="rels" ContentType="application/vnd.openxmlformats-package.relationships+xml"/>
  <Default Extension="JPG" ContentType="image/jpeg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"/>
  </p:notesMasterIdLst>
  <p:sldIdLst>
    <p:sldId id="256" r:id="rId2"/>
  </p:sldIdLst>
  <p:sldSz cx="7772400" cy="100584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3252"/>
    <a:srgbClr val="007A8B"/>
    <a:srgbClr val="5C9CA4"/>
    <a:srgbClr val="C3B998"/>
    <a:srgbClr val="DBDC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747"/>
    <p:restoredTop sz="94621"/>
  </p:normalViewPr>
  <p:slideViewPr>
    <p:cSldViewPr snapToGrid="0" snapToObjects="1">
      <p:cViewPr>
        <p:scale>
          <a:sx n="100" d="100"/>
          <a:sy n="100" d="100"/>
        </p:scale>
        <p:origin x="392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4635BE-A6A8-7546-A0BC-9B53B345006B}" type="datetimeFigureOut">
              <a:rPr lang="en-US" smtClean="0"/>
              <a:t>2/6/17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36788" y="1143000"/>
            <a:ext cx="23844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8B2827-50BB-5849-A81D-C2D4BF3F06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755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2930" y="1646133"/>
            <a:ext cx="6606540" cy="3501813"/>
          </a:xfrm>
        </p:spPr>
        <p:txBody>
          <a:bodyPr anchor="b"/>
          <a:lstStyle>
            <a:lvl1pPr algn="ctr">
              <a:defRPr sz="51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1550" y="5282989"/>
            <a:ext cx="5829300" cy="2428451"/>
          </a:xfrm>
        </p:spPr>
        <p:txBody>
          <a:bodyPr/>
          <a:lstStyle>
            <a:lvl1pPr marL="0" indent="0" algn="ctr">
              <a:buNone/>
              <a:defRPr sz="2040"/>
            </a:lvl1pPr>
            <a:lvl2pPr marL="388620" indent="0" algn="ctr">
              <a:buNone/>
              <a:defRPr sz="1700"/>
            </a:lvl2pPr>
            <a:lvl3pPr marL="777240" indent="0" algn="ctr">
              <a:buNone/>
              <a:defRPr sz="1530"/>
            </a:lvl3pPr>
            <a:lvl4pPr marL="1165860" indent="0" algn="ctr">
              <a:buNone/>
              <a:defRPr sz="1360"/>
            </a:lvl4pPr>
            <a:lvl5pPr marL="1554480" indent="0" algn="ctr">
              <a:buNone/>
              <a:defRPr sz="1360"/>
            </a:lvl5pPr>
            <a:lvl6pPr marL="1943100" indent="0" algn="ctr">
              <a:buNone/>
              <a:defRPr sz="1360"/>
            </a:lvl6pPr>
            <a:lvl7pPr marL="2331720" indent="0" algn="ctr">
              <a:buNone/>
              <a:defRPr sz="1360"/>
            </a:lvl7pPr>
            <a:lvl8pPr marL="2720340" indent="0" algn="ctr">
              <a:buNone/>
              <a:defRPr sz="1360"/>
            </a:lvl8pPr>
            <a:lvl9pPr marL="3108960" indent="0" algn="ctr">
              <a:buNone/>
              <a:defRPr sz="136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299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646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05" y="2507618"/>
            <a:ext cx="6703695" cy="4184014"/>
          </a:xfrm>
        </p:spPr>
        <p:txBody>
          <a:bodyPr anchor="b"/>
          <a:lstStyle>
            <a:lvl1pPr>
              <a:defRPr sz="51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05" y="6731215"/>
            <a:ext cx="6703695" cy="2200274"/>
          </a:xfrm>
        </p:spPr>
        <p:txBody>
          <a:bodyPr/>
          <a:lstStyle>
            <a:lvl1pPr marL="0" indent="0">
              <a:buNone/>
              <a:defRPr sz="2040">
                <a:solidFill>
                  <a:schemeClr val="tx1"/>
                </a:solidFill>
              </a:defRPr>
            </a:lvl1pPr>
            <a:lvl2pPr marL="388620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2pPr>
            <a:lvl3pPr marL="777240" indent="0">
              <a:buNone/>
              <a:defRPr sz="1530">
                <a:solidFill>
                  <a:schemeClr val="tx1">
                    <a:tint val="75000"/>
                  </a:schemeClr>
                </a:solidFill>
              </a:defRPr>
            </a:lvl3pPr>
            <a:lvl4pPr marL="116586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4pPr>
            <a:lvl5pPr marL="155448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5pPr>
            <a:lvl6pPr marL="194310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6pPr>
            <a:lvl7pPr marL="233172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7pPr>
            <a:lvl8pPr marL="272034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8pPr>
            <a:lvl9pPr marL="310896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387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4353" y="2677584"/>
            <a:ext cx="3303270" cy="63819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34778" y="2677584"/>
            <a:ext cx="3303270" cy="63819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703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535519"/>
            <a:ext cx="6703695" cy="194415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5366" y="2465706"/>
            <a:ext cx="3288089" cy="1208404"/>
          </a:xfrm>
        </p:spPr>
        <p:txBody>
          <a:bodyPr anchor="b"/>
          <a:lstStyle>
            <a:lvl1pPr marL="0" indent="0">
              <a:buNone/>
              <a:defRPr sz="2040" b="1"/>
            </a:lvl1pPr>
            <a:lvl2pPr marL="388620" indent="0">
              <a:buNone/>
              <a:defRPr sz="1700" b="1"/>
            </a:lvl2pPr>
            <a:lvl3pPr marL="777240" indent="0">
              <a:buNone/>
              <a:defRPr sz="1530" b="1"/>
            </a:lvl3pPr>
            <a:lvl4pPr marL="1165860" indent="0">
              <a:buNone/>
              <a:defRPr sz="1360" b="1"/>
            </a:lvl4pPr>
            <a:lvl5pPr marL="1554480" indent="0">
              <a:buNone/>
              <a:defRPr sz="1360" b="1"/>
            </a:lvl5pPr>
            <a:lvl6pPr marL="1943100" indent="0">
              <a:buNone/>
              <a:defRPr sz="1360" b="1"/>
            </a:lvl6pPr>
            <a:lvl7pPr marL="2331720" indent="0">
              <a:buNone/>
              <a:defRPr sz="1360" b="1"/>
            </a:lvl7pPr>
            <a:lvl8pPr marL="2720340" indent="0">
              <a:buNone/>
              <a:defRPr sz="1360" b="1"/>
            </a:lvl8pPr>
            <a:lvl9pPr marL="3108960" indent="0">
              <a:buNone/>
              <a:defRPr sz="136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5366" y="3674110"/>
            <a:ext cx="3288089" cy="54040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34778" y="2465706"/>
            <a:ext cx="3304282" cy="1208404"/>
          </a:xfrm>
        </p:spPr>
        <p:txBody>
          <a:bodyPr anchor="b"/>
          <a:lstStyle>
            <a:lvl1pPr marL="0" indent="0">
              <a:buNone/>
              <a:defRPr sz="2040" b="1"/>
            </a:lvl1pPr>
            <a:lvl2pPr marL="388620" indent="0">
              <a:buNone/>
              <a:defRPr sz="1700" b="1"/>
            </a:lvl2pPr>
            <a:lvl3pPr marL="777240" indent="0">
              <a:buNone/>
              <a:defRPr sz="1530" b="1"/>
            </a:lvl3pPr>
            <a:lvl4pPr marL="1165860" indent="0">
              <a:buNone/>
              <a:defRPr sz="1360" b="1"/>
            </a:lvl4pPr>
            <a:lvl5pPr marL="1554480" indent="0">
              <a:buNone/>
              <a:defRPr sz="1360" b="1"/>
            </a:lvl5pPr>
            <a:lvl6pPr marL="1943100" indent="0">
              <a:buNone/>
              <a:defRPr sz="1360" b="1"/>
            </a:lvl6pPr>
            <a:lvl7pPr marL="2331720" indent="0">
              <a:buNone/>
              <a:defRPr sz="1360" b="1"/>
            </a:lvl7pPr>
            <a:lvl8pPr marL="2720340" indent="0">
              <a:buNone/>
              <a:defRPr sz="1360" b="1"/>
            </a:lvl8pPr>
            <a:lvl9pPr marL="3108960" indent="0">
              <a:buNone/>
              <a:defRPr sz="136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934778" y="3674110"/>
            <a:ext cx="3304282" cy="54040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628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97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348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670560"/>
            <a:ext cx="2506801" cy="2346960"/>
          </a:xfrm>
        </p:spPr>
        <p:txBody>
          <a:bodyPr anchor="b"/>
          <a:lstStyle>
            <a:lvl1pPr>
              <a:defRPr sz="272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04282" y="1448226"/>
            <a:ext cx="3934778" cy="7147983"/>
          </a:xfrm>
        </p:spPr>
        <p:txBody>
          <a:bodyPr/>
          <a:lstStyle>
            <a:lvl1pPr>
              <a:defRPr sz="2720"/>
            </a:lvl1pPr>
            <a:lvl2pPr>
              <a:defRPr sz="2380"/>
            </a:lvl2pPr>
            <a:lvl3pPr>
              <a:defRPr sz="204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5365" y="3017520"/>
            <a:ext cx="2506801" cy="5590329"/>
          </a:xfrm>
        </p:spPr>
        <p:txBody>
          <a:bodyPr/>
          <a:lstStyle>
            <a:lvl1pPr marL="0" indent="0">
              <a:buNone/>
              <a:defRPr sz="1360"/>
            </a:lvl1pPr>
            <a:lvl2pPr marL="388620" indent="0">
              <a:buNone/>
              <a:defRPr sz="1190"/>
            </a:lvl2pPr>
            <a:lvl3pPr marL="777240" indent="0">
              <a:buNone/>
              <a:defRPr sz="1020"/>
            </a:lvl3pPr>
            <a:lvl4pPr marL="1165860" indent="0">
              <a:buNone/>
              <a:defRPr sz="850"/>
            </a:lvl4pPr>
            <a:lvl5pPr marL="1554480" indent="0">
              <a:buNone/>
              <a:defRPr sz="850"/>
            </a:lvl5pPr>
            <a:lvl6pPr marL="1943100" indent="0">
              <a:buNone/>
              <a:defRPr sz="850"/>
            </a:lvl6pPr>
            <a:lvl7pPr marL="2331720" indent="0">
              <a:buNone/>
              <a:defRPr sz="850"/>
            </a:lvl7pPr>
            <a:lvl8pPr marL="2720340" indent="0">
              <a:buNone/>
              <a:defRPr sz="850"/>
            </a:lvl8pPr>
            <a:lvl9pPr marL="3108960" indent="0">
              <a:buNone/>
              <a:defRPr sz="8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32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670560"/>
            <a:ext cx="2506801" cy="2346960"/>
          </a:xfrm>
        </p:spPr>
        <p:txBody>
          <a:bodyPr anchor="b"/>
          <a:lstStyle>
            <a:lvl1pPr>
              <a:defRPr sz="272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304282" y="1448226"/>
            <a:ext cx="3934778" cy="7147983"/>
          </a:xfrm>
        </p:spPr>
        <p:txBody>
          <a:bodyPr anchor="t"/>
          <a:lstStyle>
            <a:lvl1pPr marL="0" indent="0">
              <a:buNone/>
              <a:defRPr sz="2720"/>
            </a:lvl1pPr>
            <a:lvl2pPr marL="388620" indent="0">
              <a:buNone/>
              <a:defRPr sz="2380"/>
            </a:lvl2pPr>
            <a:lvl3pPr marL="777240" indent="0">
              <a:buNone/>
              <a:defRPr sz="2040"/>
            </a:lvl3pPr>
            <a:lvl4pPr marL="1165860" indent="0">
              <a:buNone/>
              <a:defRPr sz="1700"/>
            </a:lvl4pPr>
            <a:lvl5pPr marL="1554480" indent="0">
              <a:buNone/>
              <a:defRPr sz="1700"/>
            </a:lvl5pPr>
            <a:lvl6pPr marL="1943100" indent="0">
              <a:buNone/>
              <a:defRPr sz="1700"/>
            </a:lvl6pPr>
            <a:lvl7pPr marL="2331720" indent="0">
              <a:buNone/>
              <a:defRPr sz="1700"/>
            </a:lvl7pPr>
            <a:lvl8pPr marL="2720340" indent="0">
              <a:buNone/>
              <a:defRPr sz="1700"/>
            </a:lvl8pPr>
            <a:lvl9pPr marL="3108960" indent="0">
              <a:buNone/>
              <a:defRPr sz="17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5365" y="3017520"/>
            <a:ext cx="2506801" cy="5590329"/>
          </a:xfrm>
        </p:spPr>
        <p:txBody>
          <a:bodyPr/>
          <a:lstStyle>
            <a:lvl1pPr marL="0" indent="0">
              <a:buNone/>
              <a:defRPr sz="1360"/>
            </a:lvl1pPr>
            <a:lvl2pPr marL="388620" indent="0">
              <a:buNone/>
              <a:defRPr sz="1190"/>
            </a:lvl2pPr>
            <a:lvl3pPr marL="777240" indent="0">
              <a:buNone/>
              <a:defRPr sz="1020"/>
            </a:lvl3pPr>
            <a:lvl4pPr marL="1165860" indent="0">
              <a:buNone/>
              <a:defRPr sz="850"/>
            </a:lvl4pPr>
            <a:lvl5pPr marL="1554480" indent="0">
              <a:buNone/>
              <a:defRPr sz="850"/>
            </a:lvl5pPr>
            <a:lvl6pPr marL="1943100" indent="0">
              <a:buNone/>
              <a:defRPr sz="850"/>
            </a:lvl6pPr>
            <a:lvl7pPr marL="2331720" indent="0">
              <a:buNone/>
              <a:defRPr sz="850"/>
            </a:lvl7pPr>
            <a:lvl8pPr marL="2720340" indent="0">
              <a:buNone/>
              <a:defRPr sz="850"/>
            </a:lvl8pPr>
            <a:lvl9pPr marL="3108960" indent="0">
              <a:buNone/>
              <a:defRPr sz="8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330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66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562124" y="535517"/>
            <a:ext cx="1675924" cy="8524029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4353" y="535517"/>
            <a:ext cx="4930616" cy="852402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436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4353" y="535519"/>
            <a:ext cx="6703695" cy="19441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353" y="2677584"/>
            <a:ext cx="6703695" cy="6381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4353" y="9322649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627F7B-8EB2-B943-B064-CFB46594D687}" type="datetimeFigureOut">
              <a:rPr lang="en-US" smtClean="0"/>
              <a:t>2/6/17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4608" y="9322649"/>
            <a:ext cx="2623185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489258" y="9322649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814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777240" rtl="0" eaLnBrk="1" latinLnBrk="0" hangingPunct="1">
        <a:lnSpc>
          <a:spcPct val="90000"/>
        </a:lnSpc>
        <a:spcBef>
          <a:spcPct val="0"/>
        </a:spcBef>
        <a:buNone/>
        <a:defRPr sz="37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4310" indent="-194310" algn="l" defTabSz="777240" rtl="0" eaLnBrk="1" latinLnBrk="0" hangingPunct="1">
        <a:lnSpc>
          <a:spcPct val="90000"/>
        </a:lnSpc>
        <a:spcBef>
          <a:spcPts val="850"/>
        </a:spcBef>
        <a:buFont typeface="Arial" panose="020B0604020202020204" pitchFamily="34" charset="0"/>
        <a:buChar char="•"/>
        <a:defRPr sz="2380" kern="1200">
          <a:solidFill>
            <a:schemeClr val="tx1"/>
          </a:solidFill>
          <a:latin typeface="+mn-lt"/>
          <a:ea typeface="+mn-ea"/>
          <a:cs typeface="+mn-cs"/>
        </a:defRPr>
      </a:lvl1pPr>
      <a:lvl2pPr marL="58293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2040" kern="1200">
          <a:solidFill>
            <a:schemeClr val="tx1"/>
          </a:solidFill>
          <a:latin typeface="+mn-lt"/>
          <a:ea typeface="+mn-ea"/>
          <a:cs typeface="+mn-cs"/>
        </a:defRPr>
      </a:lvl2pPr>
      <a:lvl3pPr marL="97155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36017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4pPr>
      <a:lvl5pPr marL="174879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5pPr>
      <a:lvl6pPr marL="213741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6pPr>
      <a:lvl7pPr marL="252603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7pPr>
      <a:lvl8pPr marL="291465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8pPr>
      <a:lvl9pPr marL="330327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1pPr>
      <a:lvl2pPr marL="38862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3pPr>
      <a:lvl4pPr marL="116586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5pPr>
      <a:lvl6pPr marL="194310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6pPr>
      <a:lvl7pPr marL="233172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7pPr>
      <a:lvl8pPr marL="272034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4" Type="http://schemas.openxmlformats.org/officeDocument/2006/relationships/image" Target="../media/image3.jpg"/><Relationship Id="rId5" Type="http://schemas.openxmlformats.org/officeDocument/2006/relationships/image" Target="../media/image4.t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84" t="1366" r="47092" b="413"/>
          <a:stretch/>
        </p:blipFill>
        <p:spPr>
          <a:xfrm>
            <a:off x="1193800" y="-1"/>
            <a:ext cx="2068264" cy="3238468"/>
          </a:xfrm>
          <a:prstGeom prst="rect">
            <a:avLst/>
          </a:prstGeom>
        </p:spPr>
      </p:pic>
      <p:sp>
        <p:nvSpPr>
          <p:cNvPr id="35" name="Rectangle 34"/>
          <p:cNvSpPr/>
          <p:nvPr/>
        </p:nvSpPr>
        <p:spPr>
          <a:xfrm>
            <a:off x="1193800" y="3452767"/>
            <a:ext cx="6578600" cy="1252488"/>
          </a:xfrm>
          <a:prstGeom prst="rect">
            <a:avLst/>
          </a:prstGeom>
          <a:solidFill>
            <a:srgbClr val="007A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93252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851832" y="3606370"/>
            <a:ext cx="5070806" cy="615553"/>
          </a:xfrm>
          <a:prstGeom prst="rect">
            <a:avLst/>
          </a:prstGeom>
          <a:noFill/>
        </p:spPr>
        <p:txBody>
          <a:bodyPr wrap="square" lIns="0" tIns="0" rIns="0" bIns="0">
            <a:normAutofit/>
          </a:bodyPr>
          <a:lstStyle/>
          <a:p>
            <a:pPr algn="ctr"/>
            <a:r>
              <a:rPr lang="en-US" sz="4000" b="1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NAME OF EVENT</a:t>
            </a:r>
            <a:endParaRPr lang="en-US" sz="4000" b="1" dirty="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1862590" y="4246979"/>
            <a:ext cx="5049290" cy="22226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sz="1400" b="1" spc="7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SUBHEAD FOR EVENT</a:t>
            </a:r>
            <a:endParaRPr lang="en-US" sz="1400" b="1" spc="70" dirty="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1002070" y="4953925"/>
            <a:ext cx="6770330" cy="86177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sz="2800" b="1" dirty="0" smtClean="0">
                <a:solidFill>
                  <a:srgbClr val="007A8B"/>
                </a:solidFill>
                <a:latin typeface="Arial" charset="0"/>
                <a:ea typeface="Arial" charset="0"/>
                <a:cs typeface="Arial" charset="0"/>
              </a:rPr>
              <a:t>Wednesday November 15</a:t>
            </a:r>
          </a:p>
          <a:p>
            <a:pPr algn="ctr"/>
            <a:r>
              <a:rPr lang="en-US" sz="2800" dirty="0" smtClean="0">
                <a:solidFill>
                  <a:srgbClr val="007A8B"/>
                </a:solidFill>
                <a:latin typeface="Arial" charset="0"/>
                <a:ea typeface="Arial" charset="0"/>
                <a:cs typeface="Arial" charset="0"/>
              </a:rPr>
              <a:t>7 - 9:30PM</a:t>
            </a:r>
            <a:endParaRPr lang="en-US" sz="2800" dirty="0">
              <a:solidFill>
                <a:srgbClr val="007A8B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4" name="Rectangle 43"/>
          <p:cNvSpPr/>
          <p:nvPr/>
        </p:nvSpPr>
        <p:spPr>
          <a:xfrm>
            <a:off x="1389457" y="9231978"/>
            <a:ext cx="2501899" cy="201465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ts val="1660"/>
              </a:lnSpc>
            </a:pPr>
            <a:r>
              <a:rPr lang="en-US" sz="1300" b="1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To </a:t>
            </a:r>
            <a:r>
              <a:rPr lang="en-US" sz="1300" b="1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Register: </a:t>
            </a:r>
            <a:r>
              <a:rPr lang="en-US" sz="1300" dirty="0" err="1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www.websiteurl.com</a:t>
            </a:r>
            <a:endParaRPr lang="en-US" sz="1300" dirty="0">
              <a:solidFill>
                <a:srgbClr val="093252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4609760" y="9868969"/>
            <a:ext cx="3048340" cy="10867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sz="7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Utah State University is an affirmative action/equal opportunity institution.</a:t>
            </a:r>
            <a:endParaRPr lang="en-US" sz="700" dirty="0">
              <a:solidFill>
                <a:srgbClr val="093252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1389457" y="9647743"/>
            <a:ext cx="3882970" cy="24622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r>
              <a:rPr lang="en-US" sz="1600" b="1" spc="100" dirty="0" smtClean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CAAS.USU.EDU</a:t>
            </a:r>
            <a:endParaRPr lang="en-US" sz="1600" b="1" spc="100" dirty="0">
              <a:solidFill>
                <a:srgbClr val="093252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1612901" y="7219540"/>
            <a:ext cx="5575300" cy="132728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Lorem ipsum dolor sit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amet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consectetur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adipiscing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elit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sed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do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eiusmod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tempor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incididunt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ut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labore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et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dolore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magna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aliqua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Ut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enim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ad minim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veniam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quis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nostrud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exercitation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ullamco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laboris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nisi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ut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aliquip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ex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ea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commodo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consequat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Duis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aute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irure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dolor in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reprehenderit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in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voluptate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velit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esse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cillum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dolore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fugiat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nulla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pariatur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Excepteur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sint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occaecat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cupidatat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 non </a:t>
            </a:r>
            <a:r>
              <a:rPr lang="en-US" sz="115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proident</a:t>
            </a:r>
            <a:r>
              <a:rPr lang="en-US" sz="115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.</a:t>
            </a:r>
            <a:endParaRPr lang="en-US" sz="115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53" name="Picture 5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98" t="17250" r="29764" b="433"/>
          <a:stretch/>
        </p:blipFill>
        <p:spPr>
          <a:xfrm>
            <a:off x="3448968" y="-1"/>
            <a:ext cx="2068264" cy="323414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4" name="Picture 53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22" t="4948" r="6822" b="5967"/>
          <a:stretch/>
        </p:blipFill>
        <p:spPr>
          <a:xfrm>
            <a:off x="5704136" y="-1"/>
            <a:ext cx="2068264" cy="323414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6" name="Rectangle 55"/>
          <p:cNvSpPr/>
          <p:nvPr/>
        </p:nvSpPr>
        <p:spPr>
          <a:xfrm>
            <a:off x="1193800" y="6034325"/>
            <a:ext cx="6603617" cy="535389"/>
          </a:xfrm>
          <a:prstGeom prst="rect">
            <a:avLst/>
          </a:prstGeom>
          <a:solidFill>
            <a:srgbClr val="007A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93252"/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86149" y="6228468"/>
            <a:ext cx="6402172" cy="243143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>
              <a:lnSpc>
                <a:spcPts val="1760"/>
              </a:lnSpc>
            </a:pPr>
            <a:r>
              <a:rPr lang="en-US" sz="2400" b="1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Location of Event </a:t>
            </a:r>
            <a:r>
              <a:rPr lang="en-US" sz="2400" b="1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Here</a:t>
            </a:r>
          </a:p>
        </p:txBody>
      </p:sp>
      <p:sp>
        <p:nvSpPr>
          <p:cNvPr id="57" name="Rectangle 56"/>
          <p:cNvSpPr/>
          <p:nvPr/>
        </p:nvSpPr>
        <p:spPr>
          <a:xfrm>
            <a:off x="1758526" y="6682075"/>
            <a:ext cx="5257417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ts val="1760"/>
              </a:lnSpc>
            </a:pPr>
            <a:r>
              <a:rPr lang="en-US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Street Address Here, City, State, Zip Code</a:t>
            </a:r>
            <a:endParaRPr lang="en-US" dirty="0">
              <a:solidFill>
                <a:srgbClr val="093252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80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286</TotalTime>
  <Words>106</Words>
  <Application>Microsoft Macintosh PowerPoint</Application>
  <PresentationFormat>Custom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Calibri Light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15.0030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Jameson Daines</cp:lastModifiedBy>
  <cp:revision>27</cp:revision>
  <dcterms:created xsi:type="dcterms:W3CDTF">2016-02-11T22:12:27Z</dcterms:created>
  <dcterms:modified xsi:type="dcterms:W3CDTF">2017-02-06T23:28:36Z</dcterms:modified>
</cp:coreProperties>
</file>