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52"/>
    <a:srgbClr val="007A8B"/>
    <a:srgbClr val="5C9CA4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7"/>
    <p:restoredTop sz="94597"/>
  </p:normalViewPr>
  <p:slideViewPr>
    <p:cSldViewPr snapToGrid="0" snapToObjects="1">
      <p:cViewPr>
        <p:scale>
          <a:sx n="234" d="100"/>
          <a:sy n="234" d="100"/>
        </p:scale>
        <p:origin x="-1232" y="-7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635BE-A6A8-7546-A0BC-9B53B345006B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B2827-50BB-5849-A81D-C2D4BF3F0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9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37" r="1" b="17303"/>
          <a:stretch/>
        </p:blipFill>
        <p:spPr>
          <a:xfrm>
            <a:off x="0" y="-132246"/>
            <a:ext cx="7772399" cy="4138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0" y="3887721"/>
            <a:ext cx="7772400" cy="1252488"/>
          </a:xfrm>
          <a:prstGeom prst="rect">
            <a:avLst/>
          </a:prstGeom>
          <a:solidFill>
            <a:srgbClr val="007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25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6440" y="4041324"/>
            <a:ext cx="5070806" cy="615553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NAME OF EVENT</a:t>
            </a: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584" y="4681933"/>
            <a:ext cx="5049290" cy="222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spc="7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  <a:endParaRPr lang="en-US" sz="1400" b="1" spc="7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7065" y="5578267"/>
            <a:ext cx="6770330" cy="2837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060"/>
              </a:lnSpc>
            </a:pPr>
            <a:r>
              <a:rPr lang="en-US" sz="2800" b="1" dirty="0" smtClean="0">
                <a:solidFill>
                  <a:srgbClr val="007A8B"/>
                </a:solidFill>
                <a:latin typeface="Arial" charset="0"/>
                <a:ea typeface="Arial" charset="0"/>
                <a:cs typeface="Arial" charset="0"/>
              </a:rPr>
              <a:t>Wednesday November 15  |  </a:t>
            </a:r>
            <a:r>
              <a:rPr lang="en-US" sz="2800" dirty="0" smtClean="0">
                <a:solidFill>
                  <a:srgbClr val="007A8B"/>
                </a:solidFill>
                <a:latin typeface="Arial" charset="0"/>
                <a:ea typeface="Arial" charset="0"/>
                <a:cs typeface="Arial" charset="0"/>
              </a:rPr>
              <a:t>7 - 9:30PM</a:t>
            </a:r>
            <a:endParaRPr lang="en-US" sz="2800" dirty="0">
              <a:solidFill>
                <a:srgbClr val="007A8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21280" y="8497516"/>
            <a:ext cx="2501899" cy="2180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660"/>
              </a:lnSpc>
            </a:pPr>
            <a:r>
              <a:rPr lang="en-US" sz="13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13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Register: </a:t>
            </a:r>
            <a:r>
              <a:rPr lang="en-US" sz="1300" dirty="0" err="1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www.websiteurl.com</a:t>
            </a:r>
            <a:endParaRPr lang="en-US" sz="1300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09760" y="9868969"/>
            <a:ext cx="3048340" cy="1086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Utah State University is an affirmative action/equal opportunity institution.</a:t>
            </a:r>
            <a:endParaRPr lang="en-US" sz="700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44713" y="9094079"/>
            <a:ext cx="38829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spc="100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  <a:endParaRPr lang="en-US" sz="1600" b="1" spc="100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2836" y="6559047"/>
            <a:ext cx="5995556" cy="1592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115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114" y="6055331"/>
            <a:ext cx="6402172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US" sz="1600" b="1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  </a:t>
            </a:r>
            <a:r>
              <a:rPr lang="en-US" sz="1600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|  </a:t>
            </a:r>
            <a:r>
              <a:rPr lang="en-US" sz="1600" dirty="0" smtClean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Street Address Here, City, State, Zip Code</a:t>
            </a:r>
            <a:endParaRPr lang="en-US" sz="1600" dirty="0">
              <a:solidFill>
                <a:srgbClr val="09325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125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Jameson Daines</cp:lastModifiedBy>
  <cp:revision>25</cp:revision>
  <dcterms:created xsi:type="dcterms:W3CDTF">2016-02-11T22:12:27Z</dcterms:created>
  <dcterms:modified xsi:type="dcterms:W3CDTF">2017-02-06T23:15:08Z</dcterms:modified>
</cp:coreProperties>
</file>