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" ContentType="image/tiff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7772400" cy="10058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3252"/>
    <a:srgbClr val="007B8C"/>
    <a:srgbClr val="5C9CA4"/>
    <a:srgbClr val="BCB295"/>
    <a:srgbClr val="C3B998"/>
    <a:srgbClr val="DBD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64"/>
    <p:restoredTop sz="94578"/>
  </p:normalViewPr>
  <p:slideViewPr>
    <p:cSldViewPr snapToGrid="0" snapToObjects="1">
      <p:cViewPr>
        <p:scale>
          <a:sx n="100" d="100"/>
          <a:sy n="100" d="100"/>
        </p:scale>
        <p:origin x="4144" y="1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790794-0BB1-B241-9B65-DE589BCE40F6}" type="datetimeFigureOut">
              <a:rPr lang="en-US" smtClean="0"/>
              <a:t>2/6/17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36788" y="1143000"/>
            <a:ext cx="23844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98C6FE-CE1B-DA47-B976-27FDD6D122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74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930" y="1646133"/>
            <a:ext cx="6606540" cy="3501813"/>
          </a:xfrm>
        </p:spPr>
        <p:txBody>
          <a:bodyPr anchor="b"/>
          <a:lstStyle>
            <a:lvl1pPr algn="ctr">
              <a:defRPr sz="51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550" y="5282989"/>
            <a:ext cx="5829300" cy="2428451"/>
          </a:xfrm>
        </p:spPr>
        <p:txBody>
          <a:bodyPr/>
          <a:lstStyle>
            <a:lvl1pPr marL="0" indent="0" algn="ctr">
              <a:buNone/>
              <a:defRPr sz="2040"/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299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64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05" y="2507618"/>
            <a:ext cx="6703695" cy="4184014"/>
          </a:xfrm>
        </p:spPr>
        <p:txBody>
          <a:bodyPr anchor="b"/>
          <a:lstStyle>
            <a:lvl1pPr>
              <a:defRPr sz="51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05" y="6731215"/>
            <a:ext cx="6703695" cy="2200274"/>
          </a:xfrm>
        </p:spPr>
        <p:txBody>
          <a:bodyPr/>
          <a:lstStyle>
            <a:lvl1pPr marL="0" indent="0">
              <a:buNone/>
              <a:defRPr sz="2040">
                <a:solidFill>
                  <a:schemeClr val="tx1"/>
                </a:solidFill>
              </a:defRPr>
            </a:lvl1pPr>
            <a:lvl2pPr marL="38862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777240" indent="0">
              <a:buNone/>
              <a:defRPr sz="1530">
                <a:solidFill>
                  <a:schemeClr val="tx1">
                    <a:tint val="75000"/>
                  </a:schemeClr>
                </a:solidFill>
              </a:defRPr>
            </a:lvl3pPr>
            <a:lvl4pPr marL="11658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4pPr>
            <a:lvl5pPr marL="155448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5pPr>
            <a:lvl6pPr marL="194310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6pPr>
            <a:lvl7pPr marL="233172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7pPr>
            <a:lvl8pPr marL="272034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8pPr>
            <a:lvl9pPr marL="31089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38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353" y="2677584"/>
            <a:ext cx="3303270" cy="6381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34778" y="2677584"/>
            <a:ext cx="3303270" cy="6381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03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535519"/>
            <a:ext cx="6703695" cy="194415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5366" y="2465706"/>
            <a:ext cx="3288089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366" y="3674110"/>
            <a:ext cx="3288089" cy="54040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34778" y="2465706"/>
            <a:ext cx="3304282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34778" y="3674110"/>
            <a:ext cx="3304282" cy="54040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28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7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34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4282" y="1448226"/>
            <a:ext cx="3934778" cy="7147983"/>
          </a:xfrm>
        </p:spPr>
        <p:txBody>
          <a:bodyPr/>
          <a:lstStyle>
            <a:lvl1pPr>
              <a:defRPr sz="2720"/>
            </a:lvl1pPr>
            <a:lvl2pPr>
              <a:defRPr sz="2380"/>
            </a:lvl2pPr>
            <a:lvl3pPr>
              <a:defRPr sz="204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3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04282" y="1448226"/>
            <a:ext cx="3934778" cy="7147983"/>
          </a:xfrm>
        </p:spPr>
        <p:txBody>
          <a:bodyPr anchor="t"/>
          <a:lstStyle>
            <a:lvl1pPr marL="0" indent="0">
              <a:buNone/>
              <a:defRPr sz="2720"/>
            </a:lvl1pPr>
            <a:lvl2pPr marL="388620" indent="0">
              <a:buNone/>
              <a:defRPr sz="2380"/>
            </a:lvl2pPr>
            <a:lvl3pPr marL="777240" indent="0">
              <a:buNone/>
              <a:defRPr sz="2040"/>
            </a:lvl3pPr>
            <a:lvl4pPr marL="1165860" indent="0">
              <a:buNone/>
              <a:defRPr sz="1700"/>
            </a:lvl4pPr>
            <a:lvl5pPr marL="1554480" indent="0">
              <a:buNone/>
              <a:defRPr sz="1700"/>
            </a:lvl5pPr>
            <a:lvl6pPr marL="1943100" indent="0">
              <a:buNone/>
              <a:defRPr sz="1700"/>
            </a:lvl6pPr>
            <a:lvl7pPr marL="2331720" indent="0">
              <a:buNone/>
              <a:defRPr sz="1700"/>
            </a:lvl7pPr>
            <a:lvl8pPr marL="2720340" indent="0">
              <a:buNone/>
              <a:defRPr sz="1700"/>
            </a:lvl8pPr>
            <a:lvl9pPr marL="3108960" indent="0">
              <a:buNone/>
              <a:defRPr sz="17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30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6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562124" y="535517"/>
            <a:ext cx="1675924" cy="852402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353" y="535517"/>
            <a:ext cx="4930616" cy="85240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436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814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emf"/><Relationship Id="rId3" Type="http://schemas.openxmlformats.org/officeDocument/2006/relationships/image" Target="../media/image2.t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3933086" y="9752615"/>
            <a:ext cx="3292918" cy="10772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lang="en-US" sz="7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Utah State University is an affirmative action/equal opportunity institution.</a:t>
            </a:r>
            <a:endParaRPr lang="en-US" sz="7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3933086" y="944170"/>
            <a:ext cx="4063316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sz="1400" b="1" spc="70" dirty="0" smtClean="0">
                <a:solidFill>
                  <a:srgbClr val="007B8C"/>
                </a:solidFill>
                <a:latin typeface="Arial" charset="0"/>
                <a:ea typeface="Arial" charset="0"/>
                <a:cs typeface="Arial" charset="0"/>
              </a:rPr>
              <a:t>SUBHEAD FOR EVENT</a:t>
            </a:r>
            <a:endParaRPr lang="en-US" sz="1400" b="1" spc="70" dirty="0">
              <a:solidFill>
                <a:srgbClr val="007B8C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3933086" y="1390279"/>
            <a:ext cx="3371175" cy="615553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360"/>
              </a:lnSpc>
            </a:pPr>
            <a:r>
              <a:rPr lang="en-US" sz="20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Wednesday November </a:t>
            </a:r>
            <a:r>
              <a:rPr lang="en-US" sz="20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15</a:t>
            </a:r>
          </a:p>
          <a:p>
            <a:pPr>
              <a:lnSpc>
                <a:spcPts val="2360"/>
              </a:lnSpc>
            </a:pPr>
            <a:r>
              <a:rPr lang="en-US" sz="20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7 - 9:30 p.m.</a:t>
            </a:r>
            <a:endParaRPr lang="en-US" sz="20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3933086" y="2056920"/>
            <a:ext cx="2645311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lang="en-US" sz="14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Location </a:t>
            </a:r>
            <a:r>
              <a:rPr lang="en-US" sz="14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of Event </a:t>
            </a:r>
            <a:r>
              <a:rPr lang="en-US" sz="14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Goes Here</a:t>
            </a:r>
            <a:endParaRPr lang="en-US" sz="14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3933086" y="2564092"/>
            <a:ext cx="1608362" cy="64633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lang="en-US" sz="14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Street Address Here</a:t>
            </a:r>
          </a:p>
          <a:p>
            <a:r>
              <a:rPr lang="en-US" sz="14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City, State, Zip Code</a:t>
            </a:r>
            <a:endParaRPr lang="en-US" sz="14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2" b="1207"/>
          <a:stretch/>
        </p:blipFill>
        <p:spPr>
          <a:xfrm>
            <a:off x="-18854" y="-9427"/>
            <a:ext cx="3727938" cy="5390941"/>
          </a:xfrm>
          <a:prstGeom prst="flowChartOffpageConnector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3933086" y="383910"/>
            <a:ext cx="4063316" cy="492783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r>
              <a:rPr lang="en-US" sz="3200" b="1" dirty="0" smtClean="0">
                <a:solidFill>
                  <a:srgbClr val="007B8C"/>
                </a:solidFill>
                <a:latin typeface="Arial" charset="0"/>
                <a:ea typeface="Arial" charset="0"/>
                <a:cs typeface="Arial" charset="0"/>
              </a:rPr>
              <a:t>NAME OF EVENT</a:t>
            </a:r>
            <a:endParaRPr lang="en-US" sz="3200" b="1" dirty="0">
              <a:solidFill>
                <a:srgbClr val="007B8C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451002" y="7151097"/>
            <a:ext cx="2788226" cy="244304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>
              <a:lnSpc>
                <a:spcPts val="162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Lorem ipsum dolor sit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amet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consectetur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adipiscing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elit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sed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do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eiusmod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tempor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incididunt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labore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et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magna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aliqua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enim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ad minim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veniam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quis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nostrud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exercitation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ullamco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laboris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nisi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aliquip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ex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ea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commodo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consequat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Duis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aute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irure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dolor in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reprehenderit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in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voluptate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velit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esse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cillum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fugiat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nulla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pariatur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Excepteur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sint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occaecat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cupidatat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non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proident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Duis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aute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irure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dolor in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reprehenderit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in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voluptate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velit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esse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cillum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fugiat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nulla</a:t>
            </a:r>
            <a:r>
              <a:rPr lang="en-US" sz="1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pariatur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endParaRPr lang="en-US" sz="11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933086" y="8548024"/>
            <a:ext cx="1668870" cy="43601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1660"/>
              </a:lnSpc>
            </a:pPr>
            <a:r>
              <a:rPr lang="en-US" sz="1300" b="1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To </a:t>
            </a:r>
            <a:r>
              <a:rPr lang="en-US" sz="1300" b="1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Register:</a:t>
            </a:r>
          </a:p>
          <a:p>
            <a:pPr>
              <a:lnSpc>
                <a:spcPts val="1660"/>
              </a:lnSpc>
            </a:pPr>
            <a:r>
              <a:rPr lang="en-US" sz="1300" dirty="0" err="1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www.websiteurl.com</a:t>
            </a:r>
            <a:endParaRPr lang="en-US" sz="13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3933086" y="9050724"/>
            <a:ext cx="3882970" cy="2462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sz="1600" b="1" spc="1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CAAS.USU.EDU</a:t>
            </a:r>
            <a:endParaRPr lang="en-US" sz="1600" b="1" spc="1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80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177</TotalTime>
  <Words>125</Words>
  <Application>Microsoft Macintosh PowerPoint</Application>
  <PresentationFormat>Custom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Jameson Daines</cp:lastModifiedBy>
  <cp:revision>27</cp:revision>
  <dcterms:created xsi:type="dcterms:W3CDTF">2016-02-11T22:12:27Z</dcterms:created>
  <dcterms:modified xsi:type="dcterms:W3CDTF">2017-02-06T23:13:43Z</dcterms:modified>
</cp:coreProperties>
</file>