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400800" cy="4572000"/>
  <p:notesSz cx="6858000" cy="9144000"/>
  <p:defaultTextStyle>
    <a:defPPr>
      <a:defRPr lang="en-US"/>
    </a:defPPr>
    <a:lvl1pPr marL="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8C"/>
    <a:srgbClr val="B3B5B7"/>
    <a:srgbClr val="5C9CA4"/>
    <a:srgbClr val="093252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9"/>
    <p:restoredTop sz="94577"/>
  </p:normalViewPr>
  <p:slideViewPr>
    <p:cSldViewPr snapToGrid="0" snapToObjects="1">
      <p:cViewPr>
        <p:scale>
          <a:sx n="218" d="100"/>
          <a:sy n="218" d="100"/>
        </p:scale>
        <p:origin x="-34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6427-A554-BC42-8534-D5A32D4855CD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1A0D-AD3D-CA4E-BF1C-79D53A67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6318"/>
          <a:stretch/>
        </p:blipFill>
        <p:spPr>
          <a:xfrm>
            <a:off x="0" y="0"/>
            <a:ext cx="640003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0" y="339969"/>
            <a:ext cx="6400800" cy="10697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2" name="Rectangle 21"/>
          <p:cNvSpPr/>
          <p:nvPr/>
        </p:nvSpPr>
        <p:spPr>
          <a:xfrm>
            <a:off x="738554" y="423672"/>
            <a:ext cx="492369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NAME OF EVENT</a:t>
            </a:r>
            <a:endParaRPr lang="en-US" sz="4400" b="1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2589" y="1096770"/>
            <a:ext cx="343562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b="1" spc="60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6400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92407" y="376102"/>
            <a:ext cx="8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Nonprofit Org.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U.S. Postage</a:t>
            </a:r>
          </a:p>
          <a:p>
            <a:pPr algn="ctr"/>
            <a:r>
              <a:rPr lang="en-US" sz="800" b="1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PAID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Utah State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6056" y="356748"/>
            <a:ext cx="831715" cy="746594"/>
          </a:xfrm>
          <a:prstGeom prst="rect">
            <a:avLst/>
          </a:prstGeom>
          <a:noFill/>
          <a:ln>
            <a:solidFill>
              <a:srgbClr val="B3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1239149" y="2210461"/>
            <a:ext cx="405265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Utah State University is an affirmative action/equal opportunity institution.</a:t>
            </a:r>
            <a:endParaRPr lang="en-US" sz="70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662" y="289176"/>
            <a:ext cx="254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WEDNESDAY, NOV. 15</a:t>
            </a:r>
          </a:p>
          <a:p>
            <a:r>
              <a:rPr lang="en-US" sz="14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7:00-9:30 P.M.</a:t>
            </a:r>
            <a:endParaRPr lang="en-US" sz="14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662" y="804743"/>
            <a:ext cx="2548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City, State, Zip 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5662" y="1665641"/>
            <a:ext cx="21011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err="1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www.websiteurlofevent.com</a:t>
            </a:r>
            <a:endParaRPr lang="en-US" sz="1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9" y="3675961"/>
            <a:ext cx="2064141" cy="614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9" y="0"/>
            <a:ext cx="2722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90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Jameson Daines</cp:lastModifiedBy>
  <cp:revision>23</cp:revision>
  <dcterms:created xsi:type="dcterms:W3CDTF">2016-02-11T22:12:27Z</dcterms:created>
  <dcterms:modified xsi:type="dcterms:W3CDTF">2017-02-08T15:29:08Z</dcterms:modified>
</cp:coreProperties>
</file>