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"/>
  </p:notesMasterIdLst>
  <p:sldIdLst>
    <p:sldId id="257" r:id="rId2"/>
    <p:sldId id="258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52"/>
    <a:srgbClr val="007B8C"/>
    <a:srgbClr val="C3B998"/>
    <a:srgbClr val="5C9CA4"/>
    <a:srgbClr val="D8D2C9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/>
    <p:restoredTop sz="94672"/>
  </p:normalViewPr>
  <p:slideViewPr>
    <p:cSldViewPr snapToGrid="0" snapToObjects="1">
      <p:cViewPr varScale="1">
        <p:scale>
          <a:sx n="114" d="100"/>
          <a:sy n="114" d="100"/>
        </p:scale>
        <p:origin x="1560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34D3-51EA-0D42-A546-00B018BB13A3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07FB8-7B4C-2A46-86E4-714EA03A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07FB8-7B4C-2A46-86E4-714EA03AB1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chure 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4336" y="340242"/>
            <a:ext cx="2864920" cy="297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711696" y="2700671"/>
            <a:ext cx="3346704" cy="3242930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chure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923" y="452267"/>
            <a:ext cx="2696799" cy="3046636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180232" y="1155070"/>
            <a:ext cx="2651457" cy="991125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180232" y="2330765"/>
            <a:ext cx="2651457" cy="991125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180232" y="3506460"/>
            <a:ext cx="2651457" cy="991125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693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10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-28" r="16744" b="4556"/>
          <a:stretch/>
        </p:blipFill>
        <p:spPr>
          <a:xfrm>
            <a:off x="6711696" y="2678000"/>
            <a:ext cx="3346704" cy="3085545"/>
          </a:xfrm>
        </p:spPr>
      </p:pic>
      <p:sp>
        <p:nvSpPr>
          <p:cNvPr id="22" name="Rectangle 21"/>
          <p:cNvSpPr/>
          <p:nvPr/>
        </p:nvSpPr>
        <p:spPr>
          <a:xfrm>
            <a:off x="6712437" y="1"/>
            <a:ext cx="3345963" cy="2770226"/>
          </a:xfrm>
          <a:prstGeom prst="rect">
            <a:avLst/>
          </a:prstGeom>
          <a:solidFill>
            <a:srgbClr val="00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8343231" y="1078211"/>
            <a:ext cx="115379" cy="3314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pic>
        <p:nvPicPr>
          <p:cNvPr id="34" name="Pictur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826" r="23265" b="11959"/>
          <a:stretch/>
        </p:blipFill>
        <p:spPr>
          <a:xfrm>
            <a:off x="3345964" y="0"/>
            <a:ext cx="3365732" cy="267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84259" y="1275906"/>
            <a:ext cx="2957005" cy="131514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OF BROCHURE HERE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2438" y="3363412"/>
            <a:ext cx="2620962" cy="327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 Text. Lorem ipsum dolor sit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ts val="15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1697" y="2843735"/>
            <a:ext cx="2621703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3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HEADLINE TEXT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23417" y="3164095"/>
            <a:ext cx="2411566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23418" y="2875632"/>
            <a:ext cx="2411566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5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12437" y="5763545"/>
            <a:ext cx="3345963" cy="1133013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70230" b="-70230"/>
          <a:stretch/>
        </p:blipFill>
        <p:spPr>
          <a:xfrm>
            <a:off x="6801510" y="5786698"/>
            <a:ext cx="3135327" cy="1002138"/>
          </a:xfrm>
        </p:spPr>
      </p:pic>
      <p:pic>
        <p:nvPicPr>
          <p:cNvPr id="27" name="Pictur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826" r="23265" b="11959"/>
          <a:stretch/>
        </p:blipFill>
        <p:spPr>
          <a:xfrm>
            <a:off x="0" y="0"/>
            <a:ext cx="3345964" cy="267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1695" y="0"/>
            <a:ext cx="92226" cy="5943600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5434" y="0"/>
            <a:ext cx="92226" cy="5943600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8323061" y="-1611366"/>
            <a:ext cx="92226" cy="3314958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370521" cy="3232298"/>
          </a:xfrm>
        </p:spPr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687879" y="1155070"/>
            <a:ext cx="3370521" cy="2301394"/>
          </a:xfrm>
        </p:spPr>
      </p:sp>
      <p:sp>
        <p:nvSpPr>
          <p:cNvPr id="8" name="Rectangle 7"/>
          <p:cNvSpPr/>
          <p:nvPr/>
        </p:nvSpPr>
        <p:spPr>
          <a:xfrm>
            <a:off x="385412" y="3902508"/>
            <a:ext cx="2620962" cy="250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 Text. Lorem ipsum dolor sit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ts val="15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412" y="3456464"/>
            <a:ext cx="26217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HEADLINE 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2573" y="370288"/>
            <a:ext cx="573546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0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LONGER HEADLINE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3417" y="1410167"/>
            <a:ext cx="2411566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418" y="1121704"/>
            <a:ext cx="241156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417" y="3610353"/>
            <a:ext cx="2411566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ts val="1500"/>
              </a:lnSpc>
              <a:buClr>
                <a:srgbClr val="007B8C"/>
              </a:buClr>
              <a:buFont typeface="Courier New" charset="0"/>
              <a:buChar char="o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List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228600" indent="-228600">
              <a:lnSpc>
                <a:spcPts val="1500"/>
              </a:lnSpc>
              <a:buClr>
                <a:srgbClr val="007B8C"/>
              </a:buClr>
              <a:buFont typeface="Courier New" charset="0"/>
              <a:buChar char="o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List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228600" indent="-228600">
              <a:lnSpc>
                <a:spcPts val="1500"/>
              </a:lnSpc>
              <a:buClr>
                <a:srgbClr val="007B8C"/>
              </a:buClr>
              <a:buFont typeface="Courier New" charset="0"/>
              <a:buChar char="o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List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418" y="3321890"/>
            <a:ext cx="241156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823417" y="3011798"/>
            <a:ext cx="2411566" cy="0"/>
          </a:xfrm>
          <a:prstGeom prst="line">
            <a:avLst/>
          </a:prstGeom>
          <a:ln w="6350">
            <a:solidFill>
              <a:srgbClr val="C3B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80231" y="4097078"/>
            <a:ext cx="2620962" cy="211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 Text. Lorem ipsum dolor sit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ts val="15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Dui.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79490" y="3610353"/>
            <a:ext cx="26217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HEADLINE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3369F1-B81D-F540-A5D1-0A5738C0E7BB}"/>
              </a:ext>
            </a:extLst>
          </p:cNvPr>
          <p:cNvSpPr/>
          <p:nvPr/>
        </p:nvSpPr>
        <p:spPr>
          <a:xfrm>
            <a:off x="0" y="7604295"/>
            <a:ext cx="10058399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700" dirty="0" err="1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equity.usu.edu</a:t>
            </a:r>
            <a:r>
              <a:rPr lang="en-US" sz="7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/non-discrimination.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27060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498</Words>
  <Application>Microsoft Macintosh PowerPoint</Application>
  <PresentationFormat>Custom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Courier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42</cp:revision>
  <dcterms:created xsi:type="dcterms:W3CDTF">2016-02-11T22:12:27Z</dcterms:created>
  <dcterms:modified xsi:type="dcterms:W3CDTF">2022-04-07T21:12:19Z</dcterms:modified>
</cp:coreProperties>
</file>