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7772400" cy="10058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252"/>
    <a:srgbClr val="007A8B"/>
    <a:srgbClr val="5C9CA4"/>
    <a:srgbClr val="C3B998"/>
    <a:srgbClr val="DBD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998"/>
    <p:restoredTop sz="94548"/>
  </p:normalViewPr>
  <p:slideViewPr>
    <p:cSldViewPr snapToGrid="0" snapToObjects="1">
      <p:cViewPr varScale="1">
        <p:scale>
          <a:sx n="88" d="100"/>
          <a:sy n="88" d="100"/>
        </p:scale>
        <p:origin x="12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4635BE-A6A8-7546-A0BC-9B53B345006B}" type="datetimeFigureOut">
              <a:rPr lang="en-US" smtClean="0"/>
              <a:t>4/7/22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36788" y="1143000"/>
            <a:ext cx="23844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8B2827-50BB-5849-A81D-C2D4BF3F06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755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930" y="1646133"/>
            <a:ext cx="6606540" cy="3501813"/>
          </a:xfrm>
        </p:spPr>
        <p:txBody>
          <a:bodyPr anchor="b"/>
          <a:lstStyle>
            <a:lvl1pPr algn="ctr"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5282989"/>
            <a:ext cx="5829300" cy="2428451"/>
          </a:xfrm>
        </p:spPr>
        <p:txBody>
          <a:bodyPr/>
          <a:lstStyle>
            <a:lvl1pPr marL="0" indent="0" algn="ctr">
              <a:buNone/>
              <a:defRPr sz="2040"/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299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64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05" y="2507618"/>
            <a:ext cx="6703695" cy="4184014"/>
          </a:xfrm>
        </p:spPr>
        <p:txBody>
          <a:bodyPr anchor="b"/>
          <a:lstStyle>
            <a:lvl1pPr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05" y="6731215"/>
            <a:ext cx="6703695" cy="2200274"/>
          </a:xfrm>
        </p:spPr>
        <p:txBody>
          <a:bodyPr/>
          <a:lstStyle>
            <a:lvl1pPr marL="0" indent="0">
              <a:buNone/>
              <a:defRPr sz="2040">
                <a:solidFill>
                  <a:schemeClr val="tx1"/>
                </a:solidFill>
              </a:defRPr>
            </a:lvl1pPr>
            <a:lvl2pPr marL="38862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777240" indent="0">
              <a:buNone/>
              <a:defRPr sz="1530">
                <a:solidFill>
                  <a:schemeClr val="tx1">
                    <a:tint val="75000"/>
                  </a:schemeClr>
                </a:solidFill>
              </a:defRPr>
            </a:lvl3pPr>
            <a:lvl4pPr marL="11658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4pPr>
            <a:lvl5pPr marL="155448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5pPr>
            <a:lvl6pPr marL="194310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6pPr>
            <a:lvl7pPr marL="233172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7pPr>
            <a:lvl8pPr marL="272034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8pPr>
            <a:lvl9pPr marL="31089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38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353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4778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03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535519"/>
            <a:ext cx="6703695" cy="194415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5366" y="2465706"/>
            <a:ext cx="3288089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366" y="3674110"/>
            <a:ext cx="3288089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34778" y="2465706"/>
            <a:ext cx="3304282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34778" y="3674110"/>
            <a:ext cx="3304282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28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7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34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282" y="1448226"/>
            <a:ext cx="3934778" cy="7147983"/>
          </a:xfrm>
        </p:spPr>
        <p:txBody>
          <a:bodyPr/>
          <a:lstStyle>
            <a:lvl1pPr>
              <a:defRPr sz="2720"/>
            </a:lvl1pPr>
            <a:lvl2pPr>
              <a:defRPr sz="2380"/>
            </a:lvl2pPr>
            <a:lvl3pPr>
              <a:defRPr sz="204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04282" y="1448226"/>
            <a:ext cx="3934778" cy="7147983"/>
          </a:xfrm>
        </p:spPr>
        <p:txBody>
          <a:bodyPr anchor="t"/>
          <a:lstStyle>
            <a:lvl1pPr marL="0" indent="0">
              <a:buNone/>
              <a:defRPr sz="2720"/>
            </a:lvl1pPr>
            <a:lvl2pPr marL="388620" indent="0">
              <a:buNone/>
              <a:defRPr sz="2380"/>
            </a:lvl2pPr>
            <a:lvl3pPr marL="777240" indent="0">
              <a:buNone/>
              <a:defRPr sz="2040"/>
            </a:lvl3pPr>
            <a:lvl4pPr marL="1165860" indent="0">
              <a:buNone/>
              <a:defRPr sz="1700"/>
            </a:lvl4pPr>
            <a:lvl5pPr marL="1554480" indent="0">
              <a:buNone/>
              <a:defRPr sz="1700"/>
            </a:lvl5pPr>
            <a:lvl6pPr marL="1943100" indent="0">
              <a:buNone/>
              <a:defRPr sz="1700"/>
            </a:lvl6pPr>
            <a:lvl7pPr marL="2331720" indent="0">
              <a:buNone/>
              <a:defRPr sz="1700"/>
            </a:lvl7pPr>
            <a:lvl8pPr marL="2720340" indent="0">
              <a:buNone/>
              <a:defRPr sz="1700"/>
            </a:lvl8pPr>
            <a:lvl9pPr marL="3108960" indent="0">
              <a:buNone/>
              <a:defRPr sz="17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30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562124" y="535517"/>
            <a:ext cx="1675924" cy="852402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353" y="535517"/>
            <a:ext cx="4930616" cy="85240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43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14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tif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4" t="1366" r="47092" b="413"/>
          <a:stretch/>
        </p:blipFill>
        <p:spPr>
          <a:xfrm>
            <a:off x="1193800" y="-1"/>
            <a:ext cx="2068264" cy="3238468"/>
          </a:xfrm>
          <a:prstGeom prst="rect">
            <a:avLst/>
          </a:prstGeom>
        </p:spPr>
      </p:pic>
      <p:sp>
        <p:nvSpPr>
          <p:cNvPr id="35" name="Rectangle 34"/>
          <p:cNvSpPr/>
          <p:nvPr/>
        </p:nvSpPr>
        <p:spPr>
          <a:xfrm>
            <a:off x="1193800" y="3452767"/>
            <a:ext cx="6578600" cy="1252488"/>
          </a:xfrm>
          <a:prstGeom prst="rect">
            <a:avLst/>
          </a:prstGeom>
          <a:solidFill>
            <a:srgbClr val="007A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93252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851832" y="3606370"/>
            <a:ext cx="5070806" cy="615553"/>
          </a:xfrm>
          <a:prstGeom prst="rect">
            <a:avLst/>
          </a:prstGeom>
          <a:noFill/>
        </p:spPr>
        <p:txBody>
          <a:bodyPr wrap="square" lIns="0" tIns="0" rIns="0" bIns="0">
            <a:norm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NAME OF EVENT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862590" y="4246979"/>
            <a:ext cx="5049290" cy="2222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1400" b="1" spc="7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SUBHEAD FOR EVENT</a:t>
            </a:r>
          </a:p>
        </p:txBody>
      </p:sp>
      <p:sp>
        <p:nvSpPr>
          <p:cNvPr id="25" name="Rectangle 24"/>
          <p:cNvSpPr/>
          <p:nvPr/>
        </p:nvSpPr>
        <p:spPr>
          <a:xfrm>
            <a:off x="1002070" y="4953925"/>
            <a:ext cx="6770330" cy="8617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2800" b="1" dirty="0">
                <a:solidFill>
                  <a:srgbClr val="007A8B"/>
                </a:solidFill>
                <a:latin typeface="Arial" charset="0"/>
                <a:ea typeface="Arial" charset="0"/>
                <a:cs typeface="Arial" charset="0"/>
              </a:rPr>
              <a:t>Wednesday November 15</a:t>
            </a:r>
          </a:p>
          <a:p>
            <a:pPr algn="ctr"/>
            <a:r>
              <a:rPr lang="en-US" sz="2800" dirty="0">
                <a:solidFill>
                  <a:srgbClr val="007A8B"/>
                </a:solidFill>
                <a:latin typeface="Arial" charset="0"/>
                <a:ea typeface="Arial" charset="0"/>
                <a:cs typeface="Arial" charset="0"/>
              </a:rPr>
              <a:t>7 - 9:30PM</a:t>
            </a:r>
          </a:p>
        </p:txBody>
      </p:sp>
      <p:sp>
        <p:nvSpPr>
          <p:cNvPr id="44" name="Rectangle 43"/>
          <p:cNvSpPr/>
          <p:nvPr/>
        </p:nvSpPr>
        <p:spPr>
          <a:xfrm>
            <a:off x="1389457" y="9231978"/>
            <a:ext cx="2501899" cy="20146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1660"/>
              </a:lnSpc>
            </a:pPr>
            <a:r>
              <a:rPr lang="en-US" sz="1300" b="1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To Register: </a:t>
            </a:r>
            <a:r>
              <a:rPr lang="en-US" sz="13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www.websiteurl.com</a:t>
            </a:r>
            <a:endParaRPr lang="en-US" sz="13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1186149" y="9825427"/>
            <a:ext cx="6471951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7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Utah State University is an affirmative action/equal opportunity institution and is committed to a learning and working environment free from discrimination, including harassment. For USU’s non-discrimination notice, see </a:t>
            </a:r>
            <a:r>
              <a:rPr lang="en-US" sz="7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equity.usu.edu</a:t>
            </a:r>
            <a:r>
              <a:rPr lang="en-US" sz="7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/non-discrimination.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612901" y="7219540"/>
            <a:ext cx="5575300" cy="132728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Lorem ipsum dolor sit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amet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consectetur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adipiscing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elit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sed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do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eiusmod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tempor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incididunt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labore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et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magna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aliqua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enim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ad minim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veniam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quis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nostrud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exercitation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ullamco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laboris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nisi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aliquip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ex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ea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commodo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consequat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Duis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aute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irure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dolor in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reprehenderit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in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voluptate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velit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esse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cillum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fugiat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nulla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pariatur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Excepteur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sint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occaecat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cupidatat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non </a:t>
            </a:r>
            <a:r>
              <a:rPr lang="en-US" sz="1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proident</a:t>
            </a:r>
            <a:r>
              <a:rPr lang="en-US" sz="1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</p:txBody>
      </p:sp>
      <p:pic>
        <p:nvPicPr>
          <p:cNvPr id="53" name="Picture 5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8" t="17250" r="29764" b="433"/>
          <a:stretch/>
        </p:blipFill>
        <p:spPr>
          <a:xfrm>
            <a:off x="3448968" y="-1"/>
            <a:ext cx="2068264" cy="32341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4" name="Picture 5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2" t="4948" r="6822" b="5967"/>
          <a:stretch/>
        </p:blipFill>
        <p:spPr>
          <a:xfrm>
            <a:off x="5704136" y="-1"/>
            <a:ext cx="2068264" cy="32341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6" name="Rectangle 55"/>
          <p:cNvSpPr/>
          <p:nvPr/>
        </p:nvSpPr>
        <p:spPr>
          <a:xfrm>
            <a:off x="1193800" y="6034325"/>
            <a:ext cx="6603617" cy="535389"/>
          </a:xfrm>
          <a:prstGeom prst="rect">
            <a:avLst/>
          </a:prstGeom>
          <a:solidFill>
            <a:srgbClr val="007A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93252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86149" y="6228468"/>
            <a:ext cx="6402172" cy="24314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sz="24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Location of Event Here</a:t>
            </a:r>
          </a:p>
        </p:txBody>
      </p:sp>
      <p:sp>
        <p:nvSpPr>
          <p:cNvPr id="57" name="Rectangle 56"/>
          <p:cNvSpPr/>
          <p:nvPr/>
        </p:nvSpPr>
        <p:spPr>
          <a:xfrm>
            <a:off x="1758526" y="6682075"/>
            <a:ext cx="5257417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Street Address Here, City, State, Zip Code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1402FE-3E6D-9843-902B-B1ADB1B12FA6}"/>
              </a:ext>
            </a:extLst>
          </p:cNvPr>
          <p:cNvSpPr/>
          <p:nvPr/>
        </p:nvSpPr>
        <p:spPr>
          <a:xfrm>
            <a:off x="4539982" y="8866208"/>
            <a:ext cx="3048340" cy="8912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B8C3E5-B2A0-5543-B414-DF98FF08EE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8407" y="9052713"/>
            <a:ext cx="3048341" cy="40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07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288</TotalTime>
  <Words>140</Words>
  <Application>Microsoft Macintosh PowerPoint</Application>
  <PresentationFormat>Custom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Mike Whitesides</cp:lastModifiedBy>
  <cp:revision>29</cp:revision>
  <dcterms:created xsi:type="dcterms:W3CDTF">2016-02-11T22:12:27Z</dcterms:created>
  <dcterms:modified xsi:type="dcterms:W3CDTF">2022-04-07T21:09:05Z</dcterms:modified>
</cp:coreProperties>
</file>