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93F"/>
    <a:srgbClr val="093252"/>
    <a:srgbClr val="007A8B"/>
    <a:srgbClr val="5C9CA4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38"/>
    <p:restoredTop sz="94558"/>
  </p:normalViewPr>
  <p:slideViewPr>
    <p:cSldViewPr snapToGrid="0" snapToObjects="1">
      <p:cViewPr varScale="1">
        <p:scale>
          <a:sx n="79" d="100"/>
          <a:sy n="79" d="100"/>
        </p:scale>
        <p:origin x="19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635BE-A6A8-7546-A0BC-9B53B345006B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B2827-50BB-5849-A81D-C2D4BF3F0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37" r="1" b="17303"/>
          <a:stretch/>
        </p:blipFill>
        <p:spPr>
          <a:xfrm>
            <a:off x="0" y="-132246"/>
            <a:ext cx="7772399" cy="4138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0" y="3887721"/>
            <a:ext cx="7772400" cy="1252488"/>
          </a:xfrm>
          <a:prstGeom prst="rect">
            <a:avLst/>
          </a:prstGeom>
          <a:solidFill>
            <a:srgbClr val="007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6440" y="4041324"/>
            <a:ext cx="5070806" cy="615553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 OF EVENT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7584" y="4681933"/>
            <a:ext cx="5049290" cy="222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spc="7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7065" y="5578267"/>
            <a:ext cx="6770330" cy="2837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060"/>
              </a:lnSpc>
            </a:pPr>
            <a:r>
              <a:rPr lang="en-US" sz="2800" b="1" dirty="0">
                <a:solidFill>
                  <a:srgbClr val="007A8B"/>
                </a:solidFill>
                <a:latin typeface="Arial" charset="0"/>
                <a:ea typeface="Arial" charset="0"/>
                <a:cs typeface="Arial" charset="0"/>
              </a:rPr>
              <a:t>Wednesday November 15  |  </a:t>
            </a:r>
            <a:r>
              <a:rPr lang="en-US" sz="2800" dirty="0">
                <a:solidFill>
                  <a:srgbClr val="007A8B"/>
                </a:solidFill>
                <a:latin typeface="Arial" charset="0"/>
                <a:ea typeface="Arial" charset="0"/>
                <a:cs typeface="Arial" charset="0"/>
              </a:rPr>
              <a:t>7 - 9:30PM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21280" y="8497516"/>
            <a:ext cx="2501899" cy="2180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660"/>
              </a:lnSpc>
            </a:pPr>
            <a:r>
              <a:rPr lang="en-US" sz="13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To Register: </a:t>
            </a:r>
            <a:r>
              <a:rPr lang="en-US" sz="1300" dirty="0" err="1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www.websiteurl.com</a:t>
            </a:r>
            <a:endParaRPr lang="en-US" sz="1300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6457" y="9559980"/>
            <a:ext cx="269421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equity.usu.edu</a:t>
            </a:r>
            <a:r>
              <a:rPr lang="en-US" sz="7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/non-discrimination.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44713" y="9094079"/>
            <a:ext cx="38829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spc="1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2836" y="6559047"/>
            <a:ext cx="5995556" cy="1592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5114" y="6055331"/>
            <a:ext cx="6402172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sz="16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  </a:t>
            </a:r>
            <a:r>
              <a:rPr lang="en-US" sz="16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|  Street Address Here, City, State, Zip Code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C725CD6-0AD0-2543-9965-F98C0740AC88}"/>
              </a:ext>
            </a:extLst>
          </p:cNvPr>
          <p:cNvSpPr/>
          <p:nvPr/>
        </p:nvSpPr>
        <p:spPr>
          <a:xfrm>
            <a:off x="114300" y="8298145"/>
            <a:ext cx="3016333" cy="1591868"/>
          </a:xfrm>
          <a:prstGeom prst="rtTriangle">
            <a:avLst/>
          </a:prstGeom>
          <a:solidFill>
            <a:srgbClr val="15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1FFB775-5309-294B-92B2-67C9BB9FF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3" t="-11349"/>
          <a:stretch/>
        </p:blipFill>
        <p:spPr>
          <a:xfrm>
            <a:off x="-25965" y="9487258"/>
            <a:ext cx="2804542" cy="5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164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27</cp:revision>
  <dcterms:created xsi:type="dcterms:W3CDTF">2016-02-11T22:12:27Z</dcterms:created>
  <dcterms:modified xsi:type="dcterms:W3CDTF">2022-04-07T21:10:01Z</dcterms:modified>
</cp:coreProperties>
</file>