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ti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3"/>
  </p:notesMasterIdLst>
  <p:sldIdLst>
    <p:sldId id="256" r:id="rId2"/>
  </p:sldIdLst>
  <p:sldSz cx="7772400" cy="100584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93252"/>
    <a:srgbClr val="007B8C"/>
    <a:srgbClr val="5C9CA4"/>
    <a:srgbClr val="BCB295"/>
    <a:srgbClr val="C3B998"/>
    <a:srgbClr val="DBDC8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79"/>
    <p:restoredTop sz="94548"/>
  </p:normalViewPr>
  <p:slideViewPr>
    <p:cSldViewPr snapToGrid="0" snapToObjects="1">
      <p:cViewPr varScale="1">
        <p:scale>
          <a:sx n="88" d="100"/>
          <a:sy n="88" d="100"/>
        </p:scale>
        <p:origin x="2048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790794-0BB1-B241-9B65-DE589BCE40F6}" type="datetimeFigureOut">
              <a:rPr lang="en-US" smtClean="0"/>
              <a:t>4/7/22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36788" y="1143000"/>
            <a:ext cx="238442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98C6FE-CE1B-DA47-B976-27FDD6D122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74748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2930" y="1646133"/>
            <a:ext cx="6606540" cy="3501813"/>
          </a:xfrm>
        </p:spPr>
        <p:txBody>
          <a:bodyPr anchor="b"/>
          <a:lstStyle>
            <a:lvl1pPr algn="ctr">
              <a:defRPr sz="51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71550" y="5282989"/>
            <a:ext cx="5829300" cy="2428451"/>
          </a:xfrm>
        </p:spPr>
        <p:txBody>
          <a:bodyPr/>
          <a:lstStyle>
            <a:lvl1pPr marL="0" indent="0" algn="ctr">
              <a:buNone/>
              <a:defRPr sz="2040"/>
            </a:lvl1pPr>
            <a:lvl2pPr marL="388620" indent="0" algn="ctr">
              <a:buNone/>
              <a:defRPr sz="1700"/>
            </a:lvl2pPr>
            <a:lvl3pPr marL="777240" indent="0" algn="ctr">
              <a:buNone/>
              <a:defRPr sz="1530"/>
            </a:lvl3pPr>
            <a:lvl4pPr marL="1165860" indent="0" algn="ctr">
              <a:buNone/>
              <a:defRPr sz="1360"/>
            </a:lvl4pPr>
            <a:lvl5pPr marL="1554480" indent="0" algn="ctr">
              <a:buNone/>
              <a:defRPr sz="1360"/>
            </a:lvl5pPr>
            <a:lvl6pPr marL="1943100" indent="0" algn="ctr">
              <a:buNone/>
              <a:defRPr sz="1360"/>
            </a:lvl6pPr>
            <a:lvl7pPr marL="2331720" indent="0" algn="ctr">
              <a:buNone/>
              <a:defRPr sz="1360"/>
            </a:lvl7pPr>
            <a:lvl8pPr marL="2720340" indent="0" algn="ctr">
              <a:buNone/>
              <a:defRPr sz="1360"/>
            </a:lvl8pPr>
            <a:lvl9pPr marL="3108960" indent="0" algn="ctr">
              <a:buNone/>
              <a:defRPr sz="136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27F7B-8EB2-B943-B064-CFB46594D687}" type="datetimeFigureOut">
              <a:rPr lang="en-US" smtClean="0"/>
              <a:t>4/7/22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88072-C3F2-194B-A267-29E25C574D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82991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27F7B-8EB2-B943-B064-CFB46594D687}" type="datetimeFigureOut">
              <a:rPr lang="en-US" smtClean="0"/>
              <a:t>4/7/22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88072-C3F2-194B-A267-29E25C574D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76460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05" y="2507618"/>
            <a:ext cx="6703695" cy="4184014"/>
          </a:xfrm>
        </p:spPr>
        <p:txBody>
          <a:bodyPr anchor="b"/>
          <a:lstStyle>
            <a:lvl1pPr>
              <a:defRPr sz="51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05" y="6731215"/>
            <a:ext cx="6703695" cy="2200274"/>
          </a:xfrm>
        </p:spPr>
        <p:txBody>
          <a:bodyPr/>
          <a:lstStyle>
            <a:lvl1pPr marL="0" indent="0">
              <a:buNone/>
              <a:defRPr sz="2040">
                <a:solidFill>
                  <a:schemeClr val="tx1"/>
                </a:solidFill>
              </a:defRPr>
            </a:lvl1pPr>
            <a:lvl2pPr marL="388620" indent="0">
              <a:buNone/>
              <a:defRPr sz="1700">
                <a:solidFill>
                  <a:schemeClr val="tx1">
                    <a:tint val="75000"/>
                  </a:schemeClr>
                </a:solidFill>
              </a:defRPr>
            </a:lvl2pPr>
            <a:lvl3pPr marL="777240" indent="0">
              <a:buNone/>
              <a:defRPr sz="1530">
                <a:solidFill>
                  <a:schemeClr val="tx1">
                    <a:tint val="75000"/>
                  </a:schemeClr>
                </a:solidFill>
              </a:defRPr>
            </a:lvl3pPr>
            <a:lvl4pPr marL="1165860" indent="0">
              <a:buNone/>
              <a:defRPr sz="1360">
                <a:solidFill>
                  <a:schemeClr val="tx1">
                    <a:tint val="75000"/>
                  </a:schemeClr>
                </a:solidFill>
              </a:defRPr>
            </a:lvl4pPr>
            <a:lvl5pPr marL="1554480" indent="0">
              <a:buNone/>
              <a:defRPr sz="1360">
                <a:solidFill>
                  <a:schemeClr val="tx1">
                    <a:tint val="75000"/>
                  </a:schemeClr>
                </a:solidFill>
              </a:defRPr>
            </a:lvl5pPr>
            <a:lvl6pPr marL="1943100" indent="0">
              <a:buNone/>
              <a:defRPr sz="1360">
                <a:solidFill>
                  <a:schemeClr val="tx1">
                    <a:tint val="75000"/>
                  </a:schemeClr>
                </a:solidFill>
              </a:defRPr>
            </a:lvl6pPr>
            <a:lvl7pPr marL="2331720" indent="0">
              <a:buNone/>
              <a:defRPr sz="1360">
                <a:solidFill>
                  <a:schemeClr val="tx1">
                    <a:tint val="75000"/>
                  </a:schemeClr>
                </a:solidFill>
              </a:defRPr>
            </a:lvl7pPr>
            <a:lvl8pPr marL="2720340" indent="0">
              <a:buNone/>
              <a:defRPr sz="1360">
                <a:solidFill>
                  <a:schemeClr val="tx1">
                    <a:tint val="75000"/>
                  </a:schemeClr>
                </a:solidFill>
              </a:defRPr>
            </a:lvl8pPr>
            <a:lvl9pPr marL="3108960" indent="0">
              <a:buNone/>
              <a:defRPr sz="13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27F7B-8EB2-B943-B064-CFB46594D687}" type="datetimeFigureOut">
              <a:rPr lang="en-US" smtClean="0"/>
              <a:t>4/7/22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88072-C3F2-194B-A267-29E25C574D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43876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34353" y="2677584"/>
            <a:ext cx="3303270" cy="63819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934778" y="2677584"/>
            <a:ext cx="3303270" cy="63819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27F7B-8EB2-B943-B064-CFB46594D687}" type="datetimeFigureOut">
              <a:rPr lang="en-US" smtClean="0"/>
              <a:t>4/7/22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88072-C3F2-194B-A267-29E25C574D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67031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65" y="535519"/>
            <a:ext cx="6703695" cy="194415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5366" y="2465706"/>
            <a:ext cx="3288089" cy="1208404"/>
          </a:xfrm>
        </p:spPr>
        <p:txBody>
          <a:bodyPr anchor="b"/>
          <a:lstStyle>
            <a:lvl1pPr marL="0" indent="0">
              <a:buNone/>
              <a:defRPr sz="2040" b="1"/>
            </a:lvl1pPr>
            <a:lvl2pPr marL="388620" indent="0">
              <a:buNone/>
              <a:defRPr sz="1700" b="1"/>
            </a:lvl2pPr>
            <a:lvl3pPr marL="777240" indent="0">
              <a:buNone/>
              <a:defRPr sz="1530" b="1"/>
            </a:lvl3pPr>
            <a:lvl4pPr marL="1165860" indent="0">
              <a:buNone/>
              <a:defRPr sz="1360" b="1"/>
            </a:lvl4pPr>
            <a:lvl5pPr marL="1554480" indent="0">
              <a:buNone/>
              <a:defRPr sz="1360" b="1"/>
            </a:lvl5pPr>
            <a:lvl6pPr marL="1943100" indent="0">
              <a:buNone/>
              <a:defRPr sz="1360" b="1"/>
            </a:lvl6pPr>
            <a:lvl7pPr marL="2331720" indent="0">
              <a:buNone/>
              <a:defRPr sz="1360" b="1"/>
            </a:lvl7pPr>
            <a:lvl8pPr marL="2720340" indent="0">
              <a:buNone/>
              <a:defRPr sz="1360" b="1"/>
            </a:lvl8pPr>
            <a:lvl9pPr marL="3108960" indent="0">
              <a:buNone/>
              <a:defRPr sz="136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5366" y="3674110"/>
            <a:ext cx="3288089" cy="54040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34778" y="2465706"/>
            <a:ext cx="3304282" cy="1208404"/>
          </a:xfrm>
        </p:spPr>
        <p:txBody>
          <a:bodyPr anchor="b"/>
          <a:lstStyle>
            <a:lvl1pPr marL="0" indent="0">
              <a:buNone/>
              <a:defRPr sz="2040" b="1"/>
            </a:lvl1pPr>
            <a:lvl2pPr marL="388620" indent="0">
              <a:buNone/>
              <a:defRPr sz="1700" b="1"/>
            </a:lvl2pPr>
            <a:lvl3pPr marL="777240" indent="0">
              <a:buNone/>
              <a:defRPr sz="1530" b="1"/>
            </a:lvl3pPr>
            <a:lvl4pPr marL="1165860" indent="0">
              <a:buNone/>
              <a:defRPr sz="1360" b="1"/>
            </a:lvl4pPr>
            <a:lvl5pPr marL="1554480" indent="0">
              <a:buNone/>
              <a:defRPr sz="1360" b="1"/>
            </a:lvl5pPr>
            <a:lvl6pPr marL="1943100" indent="0">
              <a:buNone/>
              <a:defRPr sz="1360" b="1"/>
            </a:lvl6pPr>
            <a:lvl7pPr marL="2331720" indent="0">
              <a:buNone/>
              <a:defRPr sz="1360" b="1"/>
            </a:lvl7pPr>
            <a:lvl8pPr marL="2720340" indent="0">
              <a:buNone/>
              <a:defRPr sz="1360" b="1"/>
            </a:lvl8pPr>
            <a:lvl9pPr marL="3108960" indent="0">
              <a:buNone/>
              <a:defRPr sz="136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934778" y="3674110"/>
            <a:ext cx="3304282" cy="54040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27F7B-8EB2-B943-B064-CFB46594D687}" type="datetimeFigureOut">
              <a:rPr lang="en-US" smtClean="0"/>
              <a:t>4/7/22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88072-C3F2-194B-A267-29E25C574D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66286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27F7B-8EB2-B943-B064-CFB46594D687}" type="datetimeFigureOut">
              <a:rPr lang="en-US" smtClean="0"/>
              <a:t>4/7/22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88072-C3F2-194B-A267-29E25C574D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0979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27F7B-8EB2-B943-B064-CFB46594D687}" type="datetimeFigureOut">
              <a:rPr lang="en-US" smtClean="0"/>
              <a:t>4/7/22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88072-C3F2-194B-A267-29E25C574D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33489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65" y="670560"/>
            <a:ext cx="2506801" cy="2346960"/>
          </a:xfrm>
        </p:spPr>
        <p:txBody>
          <a:bodyPr anchor="b"/>
          <a:lstStyle>
            <a:lvl1pPr>
              <a:defRPr sz="272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04282" y="1448226"/>
            <a:ext cx="3934778" cy="7147983"/>
          </a:xfrm>
        </p:spPr>
        <p:txBody>
          <a:bodyPr/>
          <a:lstStyle>
            <a:lvl1pPr>
              <a:defRPr sz="2720"/>
            </a:lvl1pPr>
            <a:lvl2pPr>
              <a:defRPr sz="2380"/>
            </a:lvl2pPr>
            <a:lvl3pPr>
              <a:defRPr sz="2040"/>
            </a:lvl3pPr>
            <a:lvl4pPr>
              <a:defRPr sz="1700"/>
            </a:lvl4pPr>
            <a:lvl5pPr>
              <a:defRPr sz="1700"/>
            </a:lvl5pPr>
            <a:lvl6pPr>
              <a:defRPr sz="1700"/>
            </a:lvl6pPr>
            <a:lvl7pPr>
              <a:defRPr sz="1700"/>
            </a:lvl7pPr>
            <a:lvl8pPr>
              <a:defRPr sz="1700"/>
            </a:lvl8pPr>
            <a:lvl9pPr>
              <a:defRPr sz="17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5365" y="3017520"/>
            <a:ext cx="2506801" cy="5590329"/>
          </a:xfrm>
        </p:spPr>
        <p:txBody>
          <a:bodyPr/>
          <a:lstStyle>
            <a:lvl1pPr marL="0" indent="0">
              <a:buNone/>
              <a:defRPr sz="1360"/>
            </a:lvl1pPr>
            <a:lvl2pPr marL="388620" indent="0">
              <a:buNone/>
              <a:defRPr sz="1190"/>
            </a:lvl2pPr>
            <a:lvl3pPr marL="777240" indent="0">
              <a:buNone/>
              <a:defRPr sz="1020"/>
            </a:lvl3pPr>
            <a:lvl4pPr marL="1165860" indent="0">
              <a:buNone/>
              <a:defRPr sz="850"/>
            </a:lvl4pPr>
            <a:lvl5pPr marL="1554480" indent="0">
              <a:buNone/>
              <a:defRPr sz="850"/>
            </a:lvl5pPr>
            <a:lvl6pPr marL="1943100" indent="0">
              <a:buNone/>
              <a:defRPr sz="850"/>
            </a:lvl6pPr>
            <a:lvl7pPr marL="2331720" indent="0">
              <a:buNone/>
              <a:defRPr sz="850"/>
            </a:lvl7pPr>
            <a:lvl8pPr marL="2720340" indent="0">
              <a:buNone/>
              <a:defRPr sz="850"/>
            </a:lvl8pPr>
            <a:lvl9pPr marL="3108960" indent="0">
              <a:buNone/>
              <a:defRPr sz="8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27F7B-8EB2-B943-B064-CFB46594D687}" type="datetimeFigureOut">
              <a:rPr lang="en-US" smtClean="0"/>
              <a:t>4/7/22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88072-C3F2-194B-A267-29E25C574D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1329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65" y="670560"/>
            <a:ext cx="2506801" cy="2346960"/>
          </a:xfrm>
        </p:spPr>
        <p:txBody>
          <a:bodyPr anchor="b"/>
          <a:lstStyle>
            <a:lvl1pPr>
              <a:defRPr sz="272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304282" y="1448226"/>
            <a:ext cx="3934778" cy="7147983"/>
          </a:xfrm>
        </p:spPr>
        <p:txBody>
          <a:bodyPr anchor="t"/>
          <a:lstStyle>
            <a:lvl1pPr marL="0" indent="0">
              <a:buNone/>
              <a:defRPr sz="2720"/>
            </a:lvl1pPr>
            <a:lvl2pPr marL="388620" indent="0">
              <a:buNone/>
              <a:defRPr sz="2380"/>
            </a:lvl2pPr>
            <a:lvl3pPr marL="777240" indent="0">
              <a:buNone/>
              <a:defRPr sz="2040"/>
            </a:lvl3pPr>
            <a:lvl4pPr marL="1165860" indent="0">
              <a:buNone/>
              <a:defRPr sz="1700"/>
            </a:lvl4pPr>
            <a:lvl5pPr marL="1554480" indent="0">
              <a:buNone/>
              <a:defRPr sz="1700"/>
            </a:lvl5pPr>
            <a:lvl6pPr marL="1943100" indent="0">
              <a:buNone/>
              <a:defRPr sz="1700"/>
            </a:lvl6pPr>
            <a:lvl7pPr marL="2331720" indent="0">
              <a:buNone/>
              <a:defRPr sz="1700"/>
            </a:lvl7pPr>
            <a:lvl8pPr marL="2720340" indent="0">
              <a:buNone/>
              <a:defRPr sz="1700"/>
            </a:lvl8pPr>
            <a:lvl9pPr marL="3108960" indent="0">
              <a:buNone/>
              <a:defRPr sz="17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5365" y="3017520"/>
            <a:ext cx="2506801" cy="5590329"/>
          </a:xfrm>
        </p:spPr>
        <p:txBody>
          <a:bodyPr/>
          <a:lstStyle>
            <a:lvl1pPr marL="0" indent="0">
              <a:buNone/>
              <a:defRPr sz="1360"/>
            </a:lvl1pPr>
            <a:lvl2pPr marL="388620" indent="0">
              <a:buNone/>
              <a:defRPr sz="1190"/>
            </a:lvl2pPr>
            <a:lvl3pPr marL="777240" indent="0">
              <a:buNone/>
              <a:defRPr sz="1020"/>
            </a:lvl3pPr>
            <a:lvl4pPr marL="1165860" indent="0">
              <a:buNone/>
              <a:defRPr sz="850"/>
            </a:lvl4pPr>
            <a:lvl5pPr marL="1554480" indent="0">
              <a:buNone/>
              <a:defRPr sz="850"/>
            </a:lvl5pPr>
            <a:lvl6pPr marL="1943100" indent="0">
              <a:buNone/>
              <a:defRPr sz="850"/>
            </a:lvl6pPr>
            <a:lvl7pPr marL="2331720" indent="0">
              <a:buNone/>
              <a:defRPr sz="850"/>
            </a:lvl7pPr>
            <a:lvl8pPr marL="2720340" indent="0">
              <a:buNone/>
              <a:defRPr sz="850"/>
            </a:lvl8pPr>
            <a:lvl9pPr marL="3108960" indent="0">
              <a:buNone/>
              <a:defRPr sz="8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27F7B-8EB2-B943-B064-CFB46594D687}" type="datetimeFigureOut">
              <a:rPr lang="en-US" smtClean="0"/>
              <a:t>4/7/22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88072-C3F2-194B-A267-29E25C574D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13304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27F7B-8EB2-B943-B064-CFB46594D687}" type="datetimeFigureOut">
              <a:rPr lang="en-US" smtClean="0"/>
              <a:t>4/7/22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88072-C3F2-194B-A267-29E25C574D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1666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562124" y="535517"/>
            <a:ext cx="1675924" cy="8524029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4353" y="535517"/>
            <a:ext cx="4930616" cy="852402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27F7B-8EB2-B943-B064-CFB46594D687}" type="datetimeFigureOut">
              <a:rPr lang="en-US" smtClean="0"/>
              <a:t>4/7/22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88072-C3F2-194B-A267-29E25C574D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24364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34353" y="535519"/>
            <a:ext cx="6703695" cy="194415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4353" y="2677584"/>
            <a:ext cx="6703695" cy="63819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34353" y="9322649"/>
            <a:ext cx="1748790" cy="5355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2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627F7B-8EB2-B943-B064-CFB46594D687}" type="datetimeFigureOut">
              <a:rPr lang="en-US" smtClean="0"/>
              <a:t>4/7/22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4608" y="9322649"/>
            <a:ext cx="2623185" cy="5355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2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489258" y="9322649"/>
            <a:ext cx="1748790" cy="5355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2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288072-C3F2-194B-A267-29E25C574D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58140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777240" rtl="0" eaLnBrk="1" latinLnBrk="0" hangingPunct="1">
        <a:lnSpc>
          <a:spcPct val="90000"/>
        </a:lnSpc>
        <a:spcBef>
          <a:spcPct val="0"/>
        </a:spcBef>
        <a:buNone/>
        <a:defRPr sz="374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94310" indent="-194310" algn="l" defTabSz="777240" rtl="0" eaLnBrk="1" latinLnBrk="0" hangingPunct="1">
        <a:lnSpc>
          <a:spcPct val="90000"/>
        </a:lnSpc>
        <a:spcBef>
          <a:spcPts val="850"/>
        </a:spcBef>
        <a:buFont typeface="Arial" panose="020B0604020202020204" pitchFamily="34" charset="0"/>
        <a:buChar char="•"/>
        <a:defRPr sz="2380" kern="1200">
          <a:solidFill>
            <a:schemeClr val="tx1"/>
          </a:solidFill>
          <a:latin typeface="+mn-lt"/>
          <a:ea typeface="+mn-ea"/>
          <a:cs typeface="+mn-cs"/>
        </a:defRPr>
      </a:lvl1pPr>
      <a:lvl2pPr marL="582930" indent="-194310" algn="l" defTabSz="777240" rtl="0" eaLnBrk="1" latinLnBrk="0" hangingPunct="1">
        <a:lnSpc>
          <a:spcPct val="90000"/>
        </a:lnSpc>
        <a:spcBef>
          <a:spcPts val="425"/>
        </a:spcBef>
        <a:buFont typeface="Arial" panose="020B0604020202020204" pitchFamily="34" charset="0"/>
        <a:buChar char="•"/>
        <a:defRPr sz="2040" kern="1200">
          <a:solidFill>
            <a:schemeClr val="tx1"/>
          </a:solidFill>
          <a:latin typeface="+mn-lt"/>
          <a:ea typeface="+mn-ea"/>
          <a:cs typeface="+mn-cs"/>
        </a:defRPr>
      </a:lvl2pPr>
      <a:lvl3pPr marL="971550" indent="-194310" algn="l" defTabSz="777240" rtl="0" eaLnBrk="1" latinLnBrk="0" hangingPunct="1">
        <a:lnSpc>
          <a:spcPct val="90000"/>
        </a:lnSpc>
        <a:spcBef>
          <a:spcPts val="425"/>
        </a:spcBef>
        <a:buFont typeface="Arial" panose="020B0604020202020204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3pPr>
      <a:lvl4pPr marL="1360170" indent="-194310" algn="l" defTabSz="777240" rtl="0" eaLnBrk="1" latinLnBrk="0" hangingPunct="1">
        <a:lnSpc>
          <a:spcPct val="90000"/>
        </a:lnSpc>
        <a:spcBef>
          <a:spcPts val="425"/>
        </a:spcBef>
        <a:buFont typeface="Arial" panose="020B0604020202020204" pitchFamily="34" charset="0"/>
        <a:buChar char="•"/>
        <a:defRPr sz="1530" kern="1200">
          <a:solidFill>
            <a:schemeClr val="tx1"/>
          </a:solidFill>
          <a:latin typeface="+mn-lt"/>
          <a:ea typeface="+mn-ea"/>
          <a:cs typeface="+mn-cs"/>
        </a:defRPr>
      </a:lvl4pPr>
      <a:lvl5pPr marL="1748790" indent="-194310" algn="l" defTabSz="777240" rtl="0" eaLnBrk="1" latinLnBrk="0" hangingPunct="1">
        <a:lnSpc>
          <a:spcPct val="90000"/>
        </a:lnSpc>
        <a:spcBef>
          <a:spcPts val="425"/>
        </a:spcBef>
        <a:buFont typeface="Arial" panose="020B0604020202020204" pitchFamily="34" charset="0"/>
        <a:buChar char="•"/>
        <a:defRPr sz="1530" kern="1200">
          <a:solidFill>
            <a:schemeClr val="tx1"/>
          </a:solidFill>
          <a:latin typeface="+mn-lt"/>
          <a:ea typeface="+mn-ea"/>
          <a:cs typeface="+mn-cs"/>
        </a:defRPr>
      </a:lvl5pPr>
      <a:lvl6pPr marL="2137410" indent="-194310" algn="l" defTabSz="777240" rtl="0" eaLnBrk="1" latinLnBrk="0" hangingPunct="1">
        <a:lnSpc>
          <a:spcPct val="90000"/>
        </a:lnSpc>
        <a:spcBef>
          <a:spcPts val="425"/>
        </a:spcBef>
        <a:buFont typeface="Arial" panose="020B0604020202020204" pitchFamily="34" charset="0"/>
        <a:buChar char="•"/>
        <a:defRPr sz="1530" kern="1200">
          <a:solidFill>
            <a:schemeClr val="tx1"/>
          </a:solidFill>
          <a:latin typeface="+mn-lt"/>
          <a:ea typeface="+mn-ea"/>
          <a:cs typeface="+mn-cs"/>
        </a:defRPr>
      </a:lvl6pPr>
      <a:lvl7pPr marL="2526030" indent="-194310" algn="l" defTabSz="777240" rtl="0" eaLnBrk="1" latinLnBrk="0" hangingPunct="1">
        <a:lnSpc>
          <a:spcPct val="90000"/>
        </a:lnSpc>
        <a:spcBef>
          <a:spcPts val="425"/>
        </a:spcBef>
        <a:buFont typeface="Arial" panose="020B0604020202020204" pitchFamily="34" charset="0"/>
        <a:buChar char="•"/>
        <a:defRPr sz="1530" kern="1200">
          <a:solidFill>
            <a:schemeClr val="tx1"/>
          </a:solidFill>
          <a:latin typeface="+mn-lt"/>
          <a:ea typeface="+mn-ea"/>
          <a:cs typeface="+mn-cs"/>
        </a:defRPr>
      </a:lvl7pPr>
      <a:lvl8pPr marL="2914650" indent="-194310" algn="l" defTabSz="777240" rtl="0" eaLnBrk="1" latinLnBrk="0" hangingPunct="1">
        <a:lnSpc>
          <a:spcPct val="90000"/>
        </a:lnSpc>
        <a:spcBef>
          <a:spcPts val="425"/>
        </a:spcBef>
        <a:buFont typeface="Arial" panose="020B0604020202020204" pitchFamily="34" charset="0"/>
        <a:buChar char="•"/>
        <a:defRPr sz="1530" kern="1200">
          <a:solidFill>
            <a:schemeClr val="tx1"/>
          </a:solidFill>
          <a:latin typeface="+mn-lt"/>
          <a:ea typeface="+mn-ea"/>
          <a:cs typeface="+mn-cs"/>
        </a:defRPr>
      </a:lvl8pPr>
      <a:lvl9pPr marL="3303270" indent="-194310" algn="l" defTabSz="777240" rtl="0" eaLnBrk="1" latinLnBrk="0" hangingPunct="1">
        <a:lnSpc>
          <a:spcPct val="90000"/>
        </a:lnSpc>
        <a:spcBef>
          <a:spcPts val="425"/>
        </a:spcBef>
        <a:buFont typeface="Arial" panose="020B0604020202020204" pitchFamily="34" charset="0"/>
        <a:buChar char="•"/>
        <a:defRPr sz="153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777240" rtl="0" eaLnBrk="1" latinLnBrk="0" hangingPunct="1">
        <a:defRPr sz="1530" kern="1200">
          <a:solidFill>
            <a:schemeClr val="tx1"/>
          </a:solidFill>
          <a:latin typeface="+mn-lt"/>
          <a:ea typeface="+mn-ea"/>
          <a:cs typeface="+mn-cs"/>
        </a:defRPr>
      </a:lvl1pPr>
      <a:lvl2pPr marL="388620" algn="l" defTabSz="777240" rtl="0" eaLnBrk="1" latinLnBrk="0" hangingPunct="1">
        <a:defRPr sz="1530" kern="1200">
          <a:solidFill>
            <a:schemeClr val="tx1"/>
          </a:solidFill>
          <a:latin typeface="+mn-lt"/>
          <a:ea typeface="+mn-ea"/>
          <a:cs typeface="+mn-cs"/>
        </a:defRPr>
      </a:lvl2pPr>
      <a:lvl3pPr marL="777240" algn="l" defTabSz="777240" rtl="0" eaLnBrk="1" latinLnBrk="0" hangingPunct="1">
        <a:defRPr sz="1530" kern="1200">
          <a:solidFill>
            <a:schemeClr val="tx1"/>
          </a:solidFill>
          <a:latin typeface="+mn-lt"/>
          <a:ea typeface="+mn-ea"/>
          <a:cs typeface="+mn-cs"/>
        </a:defRPr>
      </a:lvl3pPr>
      <a:lvl4pPr marL="1165860" algn="l" defTabSz="777240" rtl="0" eaLnBrk="1" latinLnBrk="0" hangingPunct="1">
        <a:defRPr sz="153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algn="l" defTabSz="777240" rtl="0" eaLnBrk="1" latinLnBrk="0" hangingPunct="1">
        <a:defRPr sz="1530" kern="1200">
          <a:solidFill>
            <a:schemeClr val="tx1"/>
          </a:solidFill>
          <a:latin typeface="+mn-lt"/>
          <a:ea typeface="+mn-ea"/>
          <a:cs typeface="+mn-cs"/>
        </a:defRPr>
      </a:lvl5pPr>
      <a:lvl6pPr marL="1943100" algn="l" defTabSz="777240" rtl="0" eaLnBrk="1" latinLnBrk="0" hangingPunct="1">
        <a:defRPr sz="1530" kern="1200">
          <a:solidFill>
            <a:schemeClr val="tx1"/>
          </a:solidFill>
          <a:latin typeface="+mn-lt"/>
          <a:ea typeface="+mn-ea"/>
          <a:cs typeface="+mn-cs"/>
        </a:defRPr>
      </a:lvl6pPr>
      <a:lvl7pPr marL="2331720" algn="l" defTabSz="777240" rtl="0" eaLnBrk="1" latinLnBrk="0" hangingPunct="1">
        <a:defRPr sz="1530" kern="1200">
          <a:solidFill>
            <a:schemeClr val="tx1"/>
          </a:solidFill>
          <a:latin typeface="+mn-lt"/>
          <a:ea typeface="+mn-ea"/>
          <a:cs typeface="+mn-cs"/>
        </a:defRPr>
      </a:lvl7pPr>
      <a:lvl8pPr marL="2720340" algn="l" defTabSz="777240" rtl="0" eaLnBrk="1" latinLnBrk="0" hangingPunct="1">
        <a:defRPr sz="153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algn="l" defTabSz="777240" rtl="0" eaLnBrk="1" latinLnBrk="0" hangingPunct="1">
        <a:defRPr sz="153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/>
          <p:cNvSpPr/>
          <p:nvPr/>
        </p:nvSpPr>
        <p:spPr>
          <a:xfrm>
            <a:off x="3886200" y="9533889"/>
            <a:ext cx="3292918" cy="430887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r>
              <a:rPr lang="en-US" sz="700" dirty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Utah State University is an affirmative action/equal opportunity institution and is committed to a learning and working environment free from discrimination, including harassment. For USU’s non-discrimination notice, see </a:t>
            </a:r>
            <a:r>
              <a:rPr lang="en-US" sz="700" dirty="0" err="1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equity.usu.edu</a:t>
            </a:r>
            <a:r>
              <a:rPr lang="en-US" sz="700" dirty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/non-discrimination.</a:t>
            </a:r>
          </a:p>
        </p:txBody>
      </p:sp>
      <p:sp>
        <p:nvSpPr>
          <p:cNvPr id="23" name="Rectangle 22"/>
          <p:cNvSpPr/>
          <p:nvPr/>
        </p:nvSpPr>
        <p:spPr>
          <a:xfrm>
            <a:off x="3933086" y="944170"/>
            <a:ext cx="4063316" cy="2154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r>
              <a:rPr lang="en-US" sz="1400" b="1" spc="70" dirty="0">
                <a:solidFill>
                  <a:srgbClr val="007B8C"/>
                </a:solidFill>
                <a:latin typeface="Arial" charset="0"/>
                <a:ea typeface="Arial" charset="0"/>
                <a:cs typeface="Arial" charset="0"/>
              </a:rPr>
              <a:t>SUBHEAD FOR EVENT</a:t>
            </a:r>
          </a:p>
        </p:txBody>
      </p:sp>
      <p:sp>
        <p:nvSpPr>
          <p:cNvPr id="25" name="Rectangle 24"/>
          <p:cNvSpPr/>
          <p:nvPr/>
        </p:nvSpPr>
        <p:spPr>
          <a:xfrm>
            <a:off x="3933086" y="1390279"/>
            <a:ext cx="3371175" cy="615553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lnSpc>
                <a:spcPts val="2360"/>
              </a:lnSpc>
            </a:pPr>
            <a:r>
              <a:rPr lang="en-US" sz="2000" b="1" dirty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Wednesday November 15</a:t>
            </a:r>
          </a:p>
          <a:p>
            <a:pPr>
              <a:lnSpc>
                <a:spcPts val="2360"/>
              </a:lnSpc>
            </a:pPr>
            <a:r>
              <a:rPr lang="en-US" sz="2000" b="1" dirty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7 - 9:30 p.m.</a:t>
            </a:r>
            <a:endParaRPr lang="en-US" sz="2000" dirty="0">
              <a:solidFill>
                <a:srgbClr val="093252"/>
              </a:solidFill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49" name="Rectangle 48"/>
          <p:cNvSpPr/>
          <p:nvPr/>
        </p:nvSpPr>
        <p:spPr>
          <a:xfrm>
            <a:off x="3933086" y="2056920"/>
            <a:ext cx="2645311" cy="215444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r>
              <a:rPr lang="en-US" sz="1400" b="1" dirty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Location of Event Goes Here</a:t>
            </a:r>
            <a:endParaRPr lang="en-US" sz="1400" dirty="0">
              <a:solidFill>
                <a:srgbClr val="093252"/>
              </a:solidFill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50" name="Rectangle 49"/>
          <p:cNvSpPr/>
          <p:nvPr/>
        </p:nvSpPr>
        <p:spPr>
          <a:xfrm>
            <a:off x="3933086" y="2564092"/>
            <a:ext cx="1608362" cy="646331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r>
              <a:rPr lang="en-US" sz="1400" dirty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Street Address Here</a:t>
            </a:r>
          </a:p>
          <a:p>
            <a:r>
              <a:rPr lang="en-US" sz="1400" dirty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City, State, Zip Code</a:t>
            </a:r>
          </a:p>
        </p:txBody>
      </p:sp>
      <p:pic>
        <p:nvPicPr>
          <p:cNvPr id="37" name="Picture 36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02" b="1207"/>
          <a:stretch/>
        </p:blipFill>
        <p:spPr>
          <a:xfrm>
            <a:off x="-18854" y="-9427"/>
            <a:ext cx="3727938" cy="5390941"/>
          </a:xfrm>
          <a:prstGeom prst="flowChartOffpageConnector">
            <a:avLst/>
          </a:prstGeom>
        </p:spPr>
      </p:pic>
      <p:sp>
        <p:nvSpPr>
          <p:cNvPr id="40" name="Rectangle 39"/>
          <p:cNvSpPr/>
          <p:nvPr/>
        </p:nvSpPr>
        <p:spPr>
          <a:xfrm>
            <a:off x="3933086" y="383910"/>
            <a:ext cx="4063316" cy="492783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/>
          <a:p>
            <a:r>
              <a:rPr lang="en-US" sz="3200" b="1" dirty="0">
                <a:solidFill>
                  <a:srgbClr val="007B8C"/>
                </a:solidFill>
                <a:latin typeface="Arial" charset="0"/>
                <a:ea typeface="Arial" charset="0"/>
                <a:cs typeface="Arial" charset="0"/>
              </a:rPr>
              <a:t>NAME OF EVENT</a:t>
            </a:r>
          </a:p>
        </p:txBody>
      </p:sp>
      <p:sp>
        <p:nvSpPr>
          <p:cNvPr id="44" name="Rectangle 43"/>
          <p:cNvSpPr/>
          <p:nvPr/>
        </p:nvSpPr>
        <p:spPr>
          <a:xfrm>
            <a:off x="451002" y="7151097"/>
            <a:ext cx="2788226" cy="244304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>
              <a:lnSpc>
                <a:spcPts val="1620"/>
              </a:lnSpc>
              <a:spcBef>
                <a:spcPts val="600"/>
              </a:spcBef>
              <a:spcAft>
                <a:spcPts val="600"/>
              </a:spcAft>
            </a:pPr>
            <a:r>
              <a:rPr lang="en-US" sz="1100" dirty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Lorem ipsum dolor sit </a:t>
            </a:r>
            <a:r>
              <a:rPr lang="en-US" sz="1100" dirty="0" err="1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amet</a:t>
            </a:r>
            <a:r>
              <a:rPr lang="en-US" sz="1100" dirty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, </a:t>
            </a:r>
            <a:r>
              <a:rPr lang="en-US" sz="1100" dirty="0" err="1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consectetur</a:t>
            </a:r>
            <a:r>
              <a:rPr lang="en-US" sz="1100" dirty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00" dirty="0" err="1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adipiscing</a:t>
            </a:r>
            <a:r>
              <a:rPr lang="en-US" sz="1100" dirty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00" dirty="0" err="1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elit</a:t>
            </a:r>
            <a:r>
              <a:rPr lang="en-US" sz="1100" dirty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, </a:t>
            </a:r>
            <a:r>
              <a:rPr lang="en-US" sz="1100" dirty="0" err="1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sed</a:t>
            </a:r>
            <a:r>
              <a:rPr lang="en-US" sz="1100" dirty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do </a:t>
            </a:r>
            <a:r>
              <a:rPr lang="en-US" sz="1100" dirty="0" err="1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eiusmod</a:t>
            </a:r>
            <a:r>
              <a:rPr lang="en-US" sz="1100" dirty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00" dirty="0" err="1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tempor</a:t>
            </a:r>
            <a:r>
              <a:rPr lang="en-US" sz="1100" dirty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00" dirty="0" err="1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incididunt</a:t>
            </a:r>
            <a:r>
              <a:rPr lang="en-US" sz="1100" dirty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00" dirty="0" err="1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ut</a:t>
            </a:r>
            <a:r>
              <a:rPr lang="en-US" sz="1100" dirty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00" dirty="0" err="1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labore</a:t>
            </a:r>
            <a:r>
              <a:rPr lang="en-US" sz="1100" dirty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et </a:t>
            </a:r>
            <a:r>
              <a:rPr lang="en-US" sz="1100" dirty="0" err="1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dolore</a:t>
            </a:r>
            <a:r>
              <a:rPr lang="en-US" sz="1100" dirty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magna </a:t>
            </a:r>
            <a:r>
              <a:rPr lang="en-US" sz="1100" dirty="0" err="1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aliqua</a:t>
            </a:r>
            <a:r>
              <a:rPr lang="en-US" sz="1100" dirty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. </a:t>
            </a:r>
            <a:r>
              <a:rPr lang="en-US" sz="1100" dirty="0" err="1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Ut</a:t>
            </a:r>
            <a:r>
              <a:rPr lang="en-US" sz="1100" dirty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00" dirty="0" err="1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enim</a:t>
            </a:r>
            <a:r>
              <a:rPr lang="en-US" sz="1100" dirty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ad minim </a:t>
            </a:r>
            <a:r>
              <a:rPr lang="en-US" sz="1100" dirty="0" err="1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veniam</a:t>
            </a:r>
            <a:r>
              <a:rPr lang="en-US" sz="1100" dirty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, </a:t>
            </a:r>
            <a:r>
              <a:rPr lang="en-US" sz="1100" dirty="0" err="1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quis</a:t>
            </a:r>
            <a:r>
              <a:rPr lang="en-US" sz="1100" dirty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00" dirty="0" err="1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nostrud</a:t>
            </a:r>
            <a:r>
              <a:rPr lang="en-US" sz="1100" dirty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exercitation </a:t>
            </a:r>
            <a:r>
              <a:rPr lang="en-US" sz="1100" dirty="0" err="1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ullamco</a:t>
            </a:r>
            <a:r>
              <a:rPr lang="en-US" sz="1100" dirty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00" dirty="0" err="1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laboris</a:t>
            </a:r>
            <a:r>
              <a:rPr lang="en-US" sz="1100" dirty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nisi </a:t>
            </a:r>
            <a:r>
              <a:rPr lang="en-US" sz="1100" dirty="0" err="1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ut</a:t>
            </a:r>
            <a:r>
              <a:rPr lang="en-US" sz="1100" dirty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00" dirty="0" err="1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aliquip</a:t>
            </a:r>
            <a:r>
              <a:rPr lang="en-US" sz="1100" dirty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ex </a:t>
            </a:r>
            <a:r>
              <a:rPr lang="en-US" sz="1100" dirty="0" err="1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ea</a:t>
            </a:r>
            <a:r>
              <a:rPr lang="en-US" sz="1100" dirty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00" dirty="0" err="1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commodo</a:t>
            </a:r>
            <a:r>
              <a:rPr lang="en-US" sz="1100" dirty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00" dirty="0" err="1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consequat</a:t>
            </a:r>
            <a:r>
              <a:rPr lang="en-US" sz="1100" dirty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. </a:t>
            </a:r>
            <a:r>
              <a:rPr lang="en-US" sz="1100" dirty="0" err="1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Duis</a:t>
            </a:r>
            <a:r>
              <a:rPr lang="en-US" sz="1100" dirty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00" dirty="0" err="1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aute</a:t>
            </a:r>
            <a:r>
              <a:rPr lang="en-US" sz="1100" dirty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00" dirty="0" err="1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irure</a:t>
            </a:r>
            <a:r>
              <a:rPr lang="en-US" sz="1100" dirty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dolor in </a:t>
            </a:r>
            <a:r>
              <a:rPr lang="en-US" sz="1100" dirty="0" err="1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reprehenderit</a:t>
            </a:r>
            <a:r>
              <a:rPr lang="en-US" sz="1100" dirty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in </a:t>
            </a:r>
            <a:r>
              <a:rPr lang="en-US" sz="1100" dirty="0" err="1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voluptate</a:t>
            </a:r>
            <a:r>
              <a:rPr lang="en-US" sz="1100" dirty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00" dirty="0" err="1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velit</a:t>
            </a:r>
            <a:r>
              <a:rPr lang="en-US" sz="1100" dirty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00" dirty="0" err="1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esse</a:t>
            </a:r>
            <a:r>
              <a:rPr lang="en-US" sz="1100" dirty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00" dirty="0" err="1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cillum</a:t>
            </a:r>
            <a:r>
              <a:rPr lang="en-US" sz="1100" dirty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00" dirty="0" err="1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dolore</a:t>
            </a:r>
            <a:r>
              <a:rPr lang="en-US" sz="1100" dirty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00" dirty="0" err="1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eu</a:t>
            </a:r>
            <a:r>
              <a:rPr lang="en-US" sz="1100" dirty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00" dirty="0" err="1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fugiat</a:t>
            </a:r>
            <a:r>
              <a:rPr lang="en-US" sz="1100" dirty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00" dirty="0" err="1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nulla</a:t>
            </a:r>
            <a:r>
              <a:rPr lang="en-US" sz="1100" dirty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00" dirty="0" err="1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pariatur</a:t>
            </a:r>
            <a:r>
              <a:rPr lang="en-US" sz="1100" dirty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. </a:t>
            </a:r>
            <a:r>
              <a:rPr lang="en-US" sz="1100" dirty="0" err="1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Excepteur</a:t>
            </a:r>
            <a:r>
              <a:rPr lang="en-US" sz="1100" dirty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00" dirty="0" err="1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sint</a:t>
            </a:r>
            <a:r>
              <a:rPr lang="en-US" sz="1100" dirty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00" dirty="0" err="1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occaecat</a:t>
            </a:r>
            <a:r>
              <a:rPr lang="en-US" sz="1100" dirty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00" dirty="0" err="1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cupidatat</a:t>
            </a:r>
            <a:r>
              <a:rPr lang="en-US" sz="1100" dirty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non </a:t>
            </a:r>
            <a:r>
              <a:rPr lang="en-US" sz="1100" dirty="0" err="1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proident</a:t>
            </a:r>
            <a:r>
              <a:rPr lang="en-US" sz="1100" dirty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. </a:t>
            </a:r>
            <a:r>
              <a:rPr lang="en-US" sz="1100" dirty="0" err="1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Duis</a:t>
            </a:r>
            <a:r>
              <a:rPr lang="en-US" sz="1100" dirty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00" dirty="0" err="1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aute</a:t>
            </a:r>
            <a:r>
              <a:rPr lang="en-US" sz="1100" dirty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00" dirty="0" err="1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irure</a:t>
            </a:r>
            <a:r>
              <a:rPr lang="en-US" sz="1100" dirty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dolor in </a:t>
            </a:r>
            <a:r>
              <a:rPr lang="en-US" sz="1100" dirty="0" err="1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reprehenderit</a:t>
            </a:r>
            <a:r>
              <a:rPr lang="en-US" sz="1100" dirty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in </a:t>
            </a:r>
            <a:r>
              <a:rPr lang="en-US" sz="1100" dirty="0" err="1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voluptate</a:t>
            </a:r>
            <a:r>
              <a:rPr lang="en-US" sz="1100" dirty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00" dirty="0" err="1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velit</a:t>
            </a:r>
            <a:r>
              <a:rPr lang="en-US" sz="1100" dirty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00" dirty="0" err="1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esse</a:t>
            </a:r>
            <a:r>
              <a:rPr lang="en-US" sz="1100" dirty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00" dirty="0" err="1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cillum</a:t>
            </a:r>
            <a:r>
              <a:rPr lang="en-US" sz="1100" dirty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00" dirty="0" err="1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dolore</a:t>
            </a:r>
            <a:r>
              <a:rPr lang="en-US" sz="1100" dirty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00" dirty="0" err="1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eu</a:t>
            </a:r>
            <a:r>
              <a:rPr lang="en-US" sz="1100" dirty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00" dirty="0" err="1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fugiat</a:t>
            </a:r>
            <a:r>
              <a:rPr lang="en-US" sz="1100" dirty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00" dirty="0" err="1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nulla</a:t>
            </a:r>
            <a:r>
              <a:rPr lang="en-US" sz="1100" dirty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00" dirty="0" err="1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pariatur</a:t>
            </a:r>
            <a:r>
              <a:rPr lang="en-US" sz="1100" dirty="0">
                <a:solidFill>
                  <a:srgbClr val="093252"/>
                </a:solidFill>
                <a:latin typeface="Arial" charset="0"/>
                <a:ea typeface="Arial" charset="0"/>
                <a:cs typeface="Arial" charset="0"/>
              </a:rPr>
              <a:t>. </a:t>
            </a:r>
          </a:p>
        </p:txBody>
      </p:sp>
      <p:sp>
        <p:nvSpPr>
          <p:cNvPr id="45" name="Rectangle 44"/>
          <p:cNvSpPr/>
          <p:nvPr/>
        </p:nvSpPr>
        <p:spPr>
          <a:xfrm>
            <a:off x="3933086" y="8548024"/>
            <a:ext cx="1668870" cy="436017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lnSpc>
                <a:spcPts val="1660"/>
              </a:lnSpc>
            </a:pPr>
            <a:r>
              <a:rPr lang="en-US" sz="1300" b="1" dirty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To Register:</a:t>
            </a:r>
          </a:p>
          <a:p>
            <a:pPr>
              <a:lnSpc>
                <a:spcPts val="1660"/>
              </a:lnSpc>
            </a:pPr>
            <a:r>
              <a:rPr lang="en-US" sz="1300" dirty="0" err="1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www.websiteurl.com</a:t>
            </a:r>
            <a:endParaRPr lang="en-US" sz="1300" dirty="0">
              <a:solidFill>
                <a:schemeClr val="bg1"/>
              </a:solidFill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46" name="Rectangle 45"/>
          <p:cNvSpPr/>
          <p:nvPr/>
        </p:nvSpPr>
        <p:spPr>
          <a:xfrm>
            <a:off x="3933086" y="9050724"/>
            <a:ext cx="3882970" cy="24622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r>
              <a:rPr lang="en-US" sz="1600" b="1" spc="100" dirty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CAAS.USU.EDU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9C9D3B8B-A8D3-0E49-B9EF-2608BA83E7D9}"/>
              </a:ext>
            </a:extLst>
          </p:cNvPr>
          <p:cNvSpPr/>
          <p:nvPr/>
        </p:nvSpPr>
        <p:spPr>
          <a:xfrm>
            <a:off x="4834706" y="6678134"/>
            <a:ext cx="2391298" cy="122436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ext&#10;&#10;Description automatically generated">
            <a:extLst>
              <a:ext uri="{FF2B5EF4-FFF2-40B4-BE49-F238E27FC236}">
                <a16:creationId xmlns:a16="http://schemas.microsoft.com/office/drawing/2014/main" id="{C001D353-4E75-944B-895E-DACA26CA5EB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4372" y="7072309"/>
            <a:ext cx="3300398" cy="4360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8076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180</TotalTime>
  <Words>166</Words>
  <Application>Microsoft Macintosh PowerPoint</Application>
  <PresentationFormat>Custom</PresentationFormat>
  <Paragraphs>12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Mike Whitesides</cp:lastModifiedBy>
  <cp:revision>29</cp:revision>
  <dcterms:created xsi:type="dcterms:W3CDTF">2016-02-11T22:12:27Z</dcterms:created>
  <dcterms:modified xsi:type="dcterms:W3CDTF">2022-04-07T21:11:18Z</dcterms:modified>
</cp:coreProperties>
</file>