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4"/>
  </p:notesMasterIdLst>
  <p:sldIdLst>
    <p:sldId id="256" r:id="rId2"/>
    <p:sldId id="257" r:id="rId3"/>
  </p:sldIdLst>
  <p:sldSz cx="6400800" cy="4572000"/>
  <p:notesSz cx="6858000" cy="9144000"/>
  <p:defaultTextStyle>
    <a:defPPr>
      <a:defRPr lang="en-US"/>
    </a:defPPr>
    <a:lvl1pPr marL="0" algn="l" defTabSz="562630" rtl="0" eaLnBrk="1" latinLnBrk="0" hangingPunct="1">
      <a:defRPr sz="1108" kern="1200">
        <a:solidFill>
          <a:schemeClr val="tx1"/>
        </a:solidFill>
        <a:latin typeface="+mn-lt"/>
        <a:ea typeface="+mn-ea"/>
        <a:cs typeface="+mn-cs"/>
      </a:defRPr>
    </a:lvl1pPr>
    <a:lvl2pPr marL="281315" algn="l" defTabSz="562630" rtl="0" eaLnBrk="1" latinLnBrk="0" hangingPunct="1">
      <a:defRPr sz="1108" kern="1200">
        <a:solidFill>
          <a:schemeClr val="tx1"/>
        </a:solidFill>
        <a:latin typeface="+mn-lt"/>
        <a:ea typeface="+mn-ea"/>
        <a:cs typeface="+mn-cs"/>
      </a:defRPr>
    </a:lvl2pPr>
    <a:lvl3pPr marL="562630" algn="l" defTabSz="562630" rtl="0" eaLnBrk="1" latinLnBrk="0" hangingPunct="1">
      <a:defRPr sz="1108" kern="1200">
        <a:solidFill>
          <a:schemeClr val="tx1"/>
        </a:solidFill>
        <a:latin typeface="+mn-lt"/>
        <a:ea typeface="+mn-ea"/>
        <a:cs typeface="+mn-cs"/>
      </a:defRPr>
    </a:lvl3pPr>
    <a:lvl4pPr marL="843945" algn="l" defTabSz="562630" rtl="0" eaLnBrk="1" latinLnBrk="0" hangingPunct="1">
      <a:defRPr sz="1108" kern="1200">
        <a:solidFill>
          <a:schemeClr val="tx1"/>
        </a:solidFill>
        <a:latin typeface="+mn-lt"/>
        <a:ea typeface="+mn-ea"/>
        <a:cs typeface="+mn-cs"/>
      </a:defRPr>
    </a:lvl4pPr>
    <a:lvl5pPr marL="1125261" algn="l" defTabSz="562630" rtl="0" eaLnBrk="1" latinLnBrk="0" hangingPunct="1">
      <a:defRPr sz="1108" kern="1200">
        <a:solidFill>
          <a:schemeClr val="tx1"/>
        </a:solidFill>
        <a:latin typeface="+mn-lt"/>
        <a:ea typeface="+mn-ea"/>
        <a:cs typeface="+mn-cs"/>
      </a:defRPr>
    </a:lvl5pPr>
    <a:lvl6pPr marL="1406576" algn="l" defTabSz="562630" rtl="0" eaLnBrk="1" latinLnBrk="0" hangingPunct="1">
      <a:defRPr sz="1108" kern="1200">
        <a:solidFill>
          <a:schemeClr val="tx1"/>
        </a:solidFill>
        <a:latin typeface="+mn-lt"/>
        <a:ea typeface="+mn-ea"/>
        <a:cs typeface="+mn-cs"/>
      </a:defRPr>
    </a:lvl6pPr>
    <a:lvl7pPr marL="1687891" algn="l" defTabSz="562630" rtl="0" eaLnBrk="1" latinLnBrk="0" hangingPunct="1">
      <a:defRPr sz="1108" kern="1200">
        <a:solidFill>
          <a:schemeClr val="tx1"/>
        </a:solidFill>
        <a:latin typeface="+mn-lt"/>
        <a:ea typeface="+mn-ea"/>
        <a:cs typeface="+mn-cs"/>
      </a:defRPr>
    </a:lvl7pPr>
    <a:lvl8pPr marL="1969206" algn="l" defTabSz="562630" rtl="0" eaLnBrk="1" latinLnBrk="0" hangingPunct="1">
      <a:defRPr sz="1108" kern="1200">
        <a:solidFill>
          <a:schemeClr val="tx1"/>
        </a:solidFill>
        <a:latin typeface="+mn-lt"/>
        <a:ea typeface="+mn-ea"/>
        <a:cs typeface="+mn-cs"/>
      </a:defRPr>
    </a:lvl8pPr>
    <a:lvl9pPr marL="2250521" algn="l" defTabSz="562630" rtl="0" eaLnBrk="1" latinLnBrk="0" hangingPunct="1">
      <a:defRPr sz="110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B8C"/>
    <a:srgbClr val="093252"/>
    <a:srgbClr val="B3B5B7"/>
    <a:srgbClr val="5C9CA4"/>
    <a:srgbClr val="C3B998"/>
    <a:srgbClr val="DBDC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46"/>
    <p:restoredTop sz="94558"/>
  </p:normalViewPr>
  <p:slideViewPr>
    <p:cSldViewPr snapToGrid="0" snapToObjects="1">
      <p:cViewPr varScale="1">
        <p:scale>
          <a:sx n="181" d="100"/>
          <a:sy n="181" d="100"/>
        </p:scale>
        <p:origin x="3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CF6427-A554-BC42-8534-D5A32D4855CD}" type="datetimeFigureOut">
              <a:rPr lang="en-US" smtClean="0"/>
              <a:t>4/7/22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68413" y="1143000"/>
            <a:ext cx="43211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561A0D-AD3D-CA4E-BF1C-79D53A670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94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561A0D-AD3D-CA4E-BF1C-79D53A67004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97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" y="748242"/>
            <a:ext cx="5440680" cy="1591733"/>
          </a:xfrm>
        </p:spPr>
        <p:txBody>
          <a:bodyPr anchor="b"/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0100" y="2401359"/>
            <a:ext cx="4800600" cy="1103841"/>
          </a:xfrm>
        </p:spPr>
        <p:txBody>
          <a:bodyPr/>
          <a:lstStyle>
            <a:lvl1pPr marL="0" indent="0" algn="ctr">
              <a:buNone/>
              <a:defRPr sz="1600"/>
            </a:lvl1pPr>
            <a:lvl2pPr marL="304815" indent="0" algn="ctr">
              <a:buNone/>
              <a:defRPr sz="1333"/>
            </a:lvl2pPr>
            <a:lvl3pPr marL="609630" indent="0" algn="ctr">
              <a:buNone/>
              <a:defRPr sz="1200"/>
            </a:lvl3pPr>
            <a:lvl4pPr marL="914446" indent="0" algn="ctr">
              <a:buNone/>
              <a:defRPr sz="1067"/>
            </a:lvl4pPr>
            <a:lvl5pPr marL="1219261" indent="0" algn="ctr">
              <a:buNone/>
              <a:defRPr sz="1067"/>
            </a:lvl5pPr>
            <a:lvl6pPr marL="1524076" indent="0" algn="ctr">
              <a:buNone/>
              <a:defRPr sz="1067"/>
            </a:lvl6pPr>
            <a:lvl7pPr marL="1828891" indent="0" algn="ctr">
              <a:buNone/>
              <a:defRPr sz="1067"/>
            </a:lvl7pPr>
            <a:lvl8pPr marL="2133707" indent="0" algn="ctr">
              <a:buNone/>
              <a:defRPr sz="1067"/>
            </a:lvl8pPr>
            <a:lvl9pPr marL="2438522" indent="0" algn="ctr">
              <a:buNone/>
              <a:defRPr sz="106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7F7B-8EB2-B943-B064-CFB46594D687}" type="datetimeFigureOut">
              <a:rPr lang="en-US" smtClean="0"/>
              <a:t>4/7/22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8072-C3F2-194B-A267-29E25C574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096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7F7B-8EB2-B943-B064-CFB46594D687}" type="datetimeFigureOut">
              <a:rPr lang="en-US" smtClean="0"/>
              <a:t>4/7/22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8072-C3F2-194B-A267-29E25C574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779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580573" y="243417"/>
            <a:ext cx="1380173" cy="387455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0055" y="243417"/>
            <a:ext cx="4060508" cy="387455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7F7B-8EB2-B943-B064-CFB46594D687}" type="datetimeFigureOut">
              <a:rPr lang="en-US" smtClean="0"/>
              <a:t>4/7/22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8072-C3F2-194B-A267-29E25C574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905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7F7B-8EB2-B943-B064-CFB46594D687}" type="datetimeFigureOut">
              <a:rPr lang="en-US" smtClean="0"/>
              <a:t>4/7/22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8072-C3F2-194B-A267-29E25C574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579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722" y="1139826"/>
            <a:ext cx="5520690" cy="19018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6722" y="3059643"/>
            <a:ext cx="5520690" cy="100012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304815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7F7B-8EB2-B943-B064-CFB46594D687}" type="datetimeFigureOut">
              <a:rPr lang="en-US" smtClean="0"/>
              <a:t>4/7/22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8072-C3F2-194B-A267-29E25C574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162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0055" y="1217083"/>
            <a:ext cx="2720340" cy="29008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40405" y="1217083"/>
            <a:ext cx="2720340" cy="29008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7F7B-8EB2-B943-B064-CFB46594D687}" type="datetimeFigureOut">
              <a:rPr lang="en-US" smtClean="0"/>
              <a:t>4/7/22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8072-C3F2-194B-A267-29E25C574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458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889" y="243418"/>
            <a:ext cx="5520690" cy="88370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889" y="1120775"/>
            <a:ext cx="2707838" cy="549275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0889" y="1670050"/>
            <a:ext cx="2707838" cy="24563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40405" y="1120775"/>
            <a:ext cx="2721174" cy="549275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40405" y="1670050"/>
            <a:ext cx="2721174" cy="24563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7F7B-8EB2-B943-B064-CFB46594D687}" type="datetimeFigureOut">
              <a:rPr lang="en-US" smtClean="0"/>
              <a:t>4/7/22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8072-C3F2-194B-A267-29E25C574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425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7F7B-8EB2-B943-B064-CFB46594D687}" type="datetimeFigureOut">
              <a:rPr lang="en-US" smtClean="0"/>
              <a:t>4/7/22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8072-C3F2-194B-A267-29E25C574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869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7F7B-8EB2-B943-B064-CFB46594D687}" type="datetimeFigureOut">
              <a:rPr lang="en-US" smtClean="0"/>
              <a:t>4/7/22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8072-C3F2-194B-A267-29E25C574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418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889" y="304800"/>
            <a:ext cx="2064425" cy="1066800"/>
          </a:xfrm>
        </p:spPr>
        <p:txBody>
          <a:bodyPr anchor="b"/>
          <a:lstStyle>
            <a:lvl1pPr>
              <a:defRPr sz="21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1174" y="658285"/>
            <a:ext cx="3240405" cy="3249083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0889" y="1371600"/>
            <a:ext cx="2064425" cy="2541059"/>
          </a:xfrm>
        </p:spPr>
        <p:txBody>
          <a:bodyPr/>
          <a:lstStyle>
            <a:lvl1pPr marL="0" indent="0">
              <a:buNone/>
              <a:defRPr sz="1067"/>
            </a:lvl1pPr>
            <a:lvl2pPr marL="304815" indent="0">
              <a:buNone/>
              <a:defRPr sz="933"/>
            </a:lvl2pPr>
            <a:lvl3pPr marL="609630" indent="0">
              <a:buNone/>
              <a:defRPr sz="800"/>
            </a:lvl3pPr>
            <a:lvl4pPr marL="914446" indent="0">
              <a:buNone/>
              <a:defRPr sz="667"/>
            </a:lvl4pPr>
            <a:lvl5pPr marL="1219261" indent="0">
              <a:buNone/>
              <a:defRPr sz="667"/>
            </a:lvl5pPr>
            <a:lvl6pPr marL="1524076" indent="0">
              <a:buNone/>
              <a:defRPr sz="667"/>
            </a:lvl6pPr>
            <a:lvl7pPr marL="1828891" indent="0">
              <a:buNone/>
              <a:defRPr sz="667"/>
            </a:lvl7pPr>
            <a:lvl8pPr marL="2133707" indent="0">
              <a:buNone/>
              <a:defRPr sz="667"/>
            </a:lvl8pPr>
            <a:lvl9pPr marL="2438522" indent="0">
              <a:buNone/>
              <a:defRPr sz="6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7F7B-8EB2-B943-B064-CFB46594D687}" type="datetimeFigureOut">
              <a:rPr lang="en-US" smtClean="0"/>
              <a:t>4/7/22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8072-C3F2-194B-A267-29E25C574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448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889" y="304800"/>
            <a:ext cx="2064425" cy="1066800"/>
          </a:xfrm>
        </p:spPr>
        <p:txBody>
          <a:bodyPr anchor="b"/>
          <a:lstStyle>
            <a:lvl1pPr>
              <a:defRPr sz="21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721174" y="658285"/>
            <a:ext cx="3240405" cy="3249083"/>
          </a:xfrm>
        </p:spPr>
        <p:txBody>
          <a:bodyPr anchor="t"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0889" y="1371600"/>
            <a:ext cx="2064425" cy="2541059"/>
          </a:xfrm>
        </p:spPr>
        <p:txBody>
          <a:bodyPr/>
          <a:lstStyle>
            <a:lvl1pPr marL="0" indent="0">
              <a:buNone/>
              <a:defRPr sz="1067"/>
            </a:lvl1pPr>
            <a:lvl2pPr marL="304815" indent="0">
              <a:buNone/>
              <a:defRPr sz="933"/>
            </a:lvl2pPr>
            <a:lvl3pPr marL="609630" indent="0">
              <a:buNone/>
              <a:defRPr sz="800"/>
            </a:lvl3pPr>
            <a:lvl4pPr marL="914446" indent="0">
              <a:buNone/>
              <a:defRPr sz="667"/>
            </a:lvl4pPr>
            <a:lvl5pPr marL="1219261" indent="0">
              <a:buNone/>
              <a:defRPr sz="667"/>
            </a:lvl5pPr>
            <a:lvl6pPr marL="1524076" indent="0">
              <a:buNone/>
              <a:defRPr sz="667"/>
            </a:lvl6pPr>
            <a:lvl7pPr marL="1828891" indent="0">
              <a:buNone/>
              <a:defRPr sz="667"/>
            </a:lvl7pPr>
            <a:lvl8pPr marL="2133707" indent="0">
              <a:buNone/>
              <a:defRPr sz="667"/>
            </a:lvl8pPr>
            <a:lvl9pPr marL="2438522" indent="0">
              <a:buNone/>
              <a:defRPr sz="6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7F7B-8EB2-B943-B064-CFB46594D687}" type="datetimeFigureOut">
              <a:rPr lang="en-US" smtClean="0"/>
              <a:t>4/7/22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88072-C3F2-194B-A267-29E25C574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5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0055" y="243418"/>
            <a:ext cx="5520690" cy="883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055" y="1217083"/>
            <a:ext cx="5520690" cy="2900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0055" y="4237568"/>
            <a:ext cx="144018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27F7B-8EB2-B943-B064-CFB46594D687}" type="datetimeFigureOut">
              <a:rPr lang="en-US" smtClean="0"/>
              <a:t>4/7/22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20265" y="4237568"/>
            <a:ext cx="216027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20565" y="4237568"/>
            <a:ext cx="144018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88072-C3F2-194B-A267-29E25C574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547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09630" rtl="0" eaLnBrk="1" latinLnBrk="0" hangingPunct="1">
        <a:lnSpc>
          <a:spcPct val="90000"/>
        </a:lnSpc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2408" indent="-152408" algn="l" defTabSz="60963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8" r="6318"/>
          <a:stretch/>
        </p:blipFill>
        <p:spPr>
          <a:xfrm>
            <a:off x="0" y="0"/>
            <a:ext cx="6400036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D5DB338-AAA0-AF45-89E7-C92E669734C1}"/>
              </a:ext>
            </a:extLst>
          </p:cNvPr>
          <p:cNvSpPr/>
          <p:nvPr/>
        </p:nvSpPr>
        <p:spPr>
          <a:xfrm>
            <a:off x="0" y="3650566"/>
            <a:ext cx="6400036" cy="921434"/>
          </a:xfrm>
          <a:prstGeom prst="rect">
            <a:avLst/>
          </a:prstGeom>
          <a:solidFill>
            <a:srgbClr val="007B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339969"/>
            <a:ext cx="6400800" cy="1069731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2" name="Rectangle 21"/>
          <p:cNvSpPr/>
          <p:nvPr/>
        </p:nvSpPr>
        <p:spPr>
          <a:xfrm>
            <a:off x="738554" y="423672"/>
            <a:ext cx="4923692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4400" b="1" dirty="0">
                <a:solidFill>
                  <a:srgbClr val="093252"/>
                </a:solidFill>
                <a:latin typeface="Arial" charset="0"/>
                <a:ea typeface="Arial" charset="0"/>
                <a:cs typeface="Arial" charset="0"/>
              </a:rPr>
              <a:t>NAME OF EVENT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482589" y="1096770"/>
            <a:ext cx="3435623" cy="200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300" b="1" spc="60" dirty="0">
                <a:solidFill>
                  <a:srgbClr val="007B8C"/>
                </a:solidFill>
                <a:latin typeface="Arial" charset="0"/>
                <a:ea typeface="Arial" charset="0"/>
                <a:cs typeface="Arial" charset="0"/>
              </a:rPr>
              <a:t>SUBHEAD FOR EVENT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FB5C69-D421-9548-B41F-D75466FC93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57" y="3877979"/>
            <a:ext cx="4138081" cy="50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07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192407" y="376102"/>
            <a:ext cx="8390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rgbClr val="B3B5B7"/>
                </a:solidFill>
                <a:latin typeface="Arial" charset="0"/>
                <a:ea typeface="Arial" charset="0"/>
                <a:cs typeface="Arial" charset="0"/>
              </a:rPr>
              <a:t>Nonprofit Org.</a:t>
            </a:r>
          </a:p>
          <a:p>
            <a:pPr algn="ctr"/>
            <a:r>
              <a:rPr lang="en-US" sz="800" dirty="0">
                <a:solidFill>
                  <a:srgbClr val="B3B5B7"/>
                </a:solidFill>
                <a:latin typeface="Arial" charset="0"/>
                <a:ea typeface="Arial" charset="0"/>
                <a:cs typeface="Arial" charset="0"/>
              </a:rPr>
              <a:t>U.S. Postage</a:t>
            </a:r>
          </a:p>
          <a:p>
            <a:pPr algn="ctr"/>
            <a:r>
              <a:rPr lang="en-US" sz="800" b="1" dirty="0">
                <a:solidFill>
                  <a:srgbClr val="B3B5B7"/>
                </a:solidFill>
                <a:latin typeface="Arial" charset="0"/>
                <a:ea typeface="Arial" charset="0"/>
                <a:cs typeface="Arial" charset="0"/>
              </a:rPr>
              <a:t>PAID</a:t>
            </a:r>
          </a:p>
          <a:p>
            <a:pPr algn="ctr"/>
            <a:r>
              <a:rPr lang="en-US" sz="800" dirty="0">
                <a:solidFill>
                  <a:srgbClr val="B3B5B7"/>
                </a:solidFill>
                <a:latin typeface="Arial" charset="0"/>
                <a:ea typeface="Arial" charset="0"/>
                <a:cs typeface="Arial" charset="0"/>
              </a:rPr>
              <a:t>Utah State</a:t>
            </a:r>
          </a:p>
          <a:p>
            <a:pPr algn="ctr"/>
            <a:r>
              <a:rPr lang="en-US" sz="800" dirty="0">
                <a:solidFill>
                  <a:srgbClr val="B3B5B7"/>
                </a:solidFill>
                <a:latin typeface="Arial" charset="0"/>
                <a:ea typeface="Arial" charset="0"/>
                <a:cs typeface="Arial" charset="0"/>
              </a:rPr>
              <a:t>University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196056" y="356748"/>
            <a:ext cx="831715" cy="746594"/>
          </a:xfrm>
          <a:prstGeom prst="rect">
            <a:avLst/>
          </a:prstGeom>
          <a:noFill/>
          <a:ln>
            <a:solidFill>
              <a:srgbClr val="B3B5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rot="16200000">
            <a:off x="1239149" y="2210461"/>
            <a:ext cx="4052653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700" dirty="0" err="1">
                <a:solidFill>
                  <a:schemeClr val="bg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caas.usu.edu</a:t>
            </a:r>
            <a:r>
              <a:rPr lang="en-US" sz="700" dirty="0">
                <a:solidFill>
                  <a:schemeClr val="bg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  |  Utah State University is an affirmative action/equal opportunity institution.</a:t>
            </a:r>
          </a:p>
        </p:txBody>
      </p:sp>
      <p:sp>
        <p:nvSpPr>
          <p:cNvPr id="9" name="Rectangle 8"/>
          <p:cNvSpPr/>
          <p:nvPr/>
        </p:nvSpPr>
        <p:spPr>
          <a:xfrm>
            <a:off x="535662" y="289176"/>
            <a:ext cx="25486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7B8C"/>
                </a:solidFill>
                <a:latin typeface="Arial" charset="0"/>
                <a:ea typeface="Arial" charset="0"/>
                <a:cs typeface="Arial" charset="0"/>
              </a:rPr>
              <a:t>WEDNESDAY, NOV. 15</a:t>
            </a:r>
          </a:p>
          <a:p>
            <a:r>
              <a:rPr lang="en-US" sz="1400" b="1" dirty="0">
                <a:solidFill>
                  <a:srgbClr val="007B8C"/>
                </a:solidFill>
                <a:latin typeface="Arial" charset="0"/>
                <a:ea typeface="Arial" charset="0"/>
                <a:cs typeface="Arial" charset="0"/>
              </a:rPr>
              <a:t>7:00-9:30 P.M.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5662" y="804743"/>
            <a:ext cx="25486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93252"/>
                </a:solidFill>
                <a:latin typeface="Arial" charset="0"/>
                <a:ea typeface="Arial" charset="0"/>
                <a:cs typeface="Arial" charset="0"/>
              </a:rPr>
              <a:t>Location of Event Here</a:t>
            </a:r>
          </a:p>
          <a:p>
            <a:r>
              <a:rPr lang="en-US" sz="1400" dirty="0">
                <a:solidFill>
                  <a:srgbClr val="093252"/>
                </a:solidFill>
                <a:latin typeface="Arial" charset="0"/>
                <a:ea typeface="Arial" charset="0"/>
                <a:cs typeface="Arial" charset="0"/>
              </a:rPr>
              <a:t>Street Address Here</a:t>
            </a:r>
          </a:p>
          <a:p>
            <a:r>
              <a:rPr lang="en-US" sz="1400" dirty="0">
                <a:solidFill>
                  <a:srgbClr val="093252"/>
                </a:solidFill>
                <a:latin typeface="Arial" charset="0"/>
                <a:ea typeface="Arial" charset="0"/>
                <a:cs typeface="Arial" charset="0"/>
              </a:rPr>
              <a:t>City, State, Zip Code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35662" y="1665641"/>
            <a:ext cx="210117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latin typeface="Arial" charset="0"/>
                <a:ea typeface="Arial" charset="0"/>
                <a:cs typeface="Arial" charset="0"/>
              </a:rPr>
              <a:t>Lorem ipsum dolor sit </a:t>
            </a:r>
            <a:r>
              <a:rPr lang="en-US" sz="900" dirty="0" err="1">
                <a:latin typeface="Arial" charset="0"/>
                <a:ea typeface="Arial" charset="0"/>
                <a:cs typeface="Arial" charset="0"/>
              </a:rPr>
              <a:t>amet</a:t>
            </a:r>
            <a:r>
              <a:rPr lang="en-US" sz="9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900" dirty="0" err="1"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lang="en-US" sz="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900" dirty="0" err="1"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lang="en-US" sz="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900" dirty="0" err="1">
                <a:latin typeface="Arial" charset="0"/>
                <a:ea typeface="Arial" charset="0"/>
                <a:cs typeface="Arial" charset="0"/>
              </a:rPr>
              <a:t>elit</a:t>
            </a:r>
            <a:r>
              <a:rPr lang="en-US" sz="9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900" dirty="0" err="1">
                <a:latin typeface="Arial" charset="0"/>
                <a:ea typeface="Arial" charset="0"/>
                <a:cs typeface="Arial" charset="0"/>
              </a:rPr>
              <a:t>sed</a:t>
            </a:r>
            <a:r>
              <a:rPr lang="en-US" sz="900" dirty="0">
                <a:latin typeface="Arial" charset="0"/>
                <a:ea typeface="Arial" charset="0"/>
                <a:cs typeface="Arial" charset="0"/>
              </a:rPr>
              <a:t> do </a:t>
            </a:r>
            <a:r>
              <a:rPr lang="en-US" sz="900" dirty="0" err="1">
                <a:latin typeface="Arial" charset="0"/>
                <a:ea typeface="Arial" charset="0"/>
                <a:cs typeface="Arial" charset="0"/>
              </a:rPr>
              <a:t>eiusmod</a:t>
            </a:r>
            <a:r>
              <a:rPr lang="en-US" sz="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900" dirty="0" err="1">
                <a:latin typeface="Arial" charset="0"/>
                <a:ea typeface="Arial" charset="0"/>
                <a:cs typeface="Arial" charset="0"/>
              </a:rPr>
              <a:t>tempor</a:t>
            </a:r>
            <a:r>
              <a:rPr lang="en-US" sz="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900" dirty="0" err="1">
                <a:latin typeface="Arial" charset="0"/>
                <a:ea typeface="Arial" charset="0"/>
                <a:cs typeface="Arial" charset="0"/>
              </a:rPr>
              <a:t>incididunt</a:t>
            </a:r>
            <a:r>
              <a:rPr lang="en-US" sz="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900" dirty="0" err="1"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900" dirty="0" err="1">
                <a:latin typeface="Arial" charset="0"/>
                <a:ea typeface="Arial" charset="0"/>
                <a:cs typeface="Arial" charset="0"/>
              </a:rPr>
              <a:t>labore</a:t>
            </a:r>
            <a:r>
              <a:rPr lang="en-US" sz="900" dirty="0">
                <a:latin typeface="Arial" charset="0"/>
                <a:ea typeface="Arial" charset="0"/>
                <a:cs typeface="Arial" charset="0"/>
              </a:rPr>
              <a:t> et </a:t>
            </a:r>
            <a:r>
              <a:rPr lang="en-US" sz="900" dirty="0" err="1">
                <a:latin typeface="Arial" charset="0"/>
                <a:ea typeface="Arial" charset="0"/>
                <a:cs typeface="Arial" charset="0"/>
              </a:rPr>
              <a:t>dolore</a:t>
            </a:r>
            <a:r>
              <a:rPr lang="en-US" sz="900" dirty="0">
                <a:latin typeface="Arial" charset="0"/>
                <a:ea typeface="Arial" charset="0"/>
                <a:cs typeface="Arial" charset="0"/>
              </a:rPr>
              <a:t> magna </a:t>
            </a:r>
            <a:r>
              <a:rPr lang="en-US" sz="900" dirty="0" err="1">
                <a:latin typeface="Arial" charset="0"/>
                <a:ea typeface="Arial" charset="0"/>
                <a:cs typeface="Arial" charset="0"/>
              </a:rPr>
              <a:t>aliqua</a:t>
            </a:r>
            <a:r>
              <a:rPr lang="en-US" sz="900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900" dirty="0" err="1"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900" dirty="0" err="1">
                <a:latin typeface="Arial" charset="0"/>
                <a:ea typeface="Arial" charset="0"/>
                <a:cs typeface="Arial" charset="0"/>
              </a:rPr>
              <a:t>enim</a:t>
            </a:r>
            <a:r>
              <a:rPr lang="en-US" sz="900" dirty="0">
                <a:latin typeface="Arial" charset="0"/>
                <a:ea typeface="Arial" charset="0"/>
                <a:cs typeface="Arial" charset="0"/>
              </a:rPr>
              <a:t> ad minim </a:t>
            </a:r>
            <a:r>
              <a:rPr lang="en-US" sz="900" dirty="0" err="1">
                <a:latin typeface="Arial" charset="0"/>
                <a:ea typeface="Arial" charset="0"/>
                <a:cs typeface="Arial" charset="0"/>
              </a:rPr>
              <a:t>veniam</a:t>
            </a:r>
            <a:r>
              <a:rPr lang="en-US" sz="9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900" dirty="0" err="1">
                <a:latin typeface="Arial" charset="0"/>
                <a:ea typeface="Arial" charset="0"/>
                <a:cs typeface="Arial" charset="0"/>
              </a:rPr>
              <a:t>quis</a:t>
            </a:r>
            <a:r>
              <a:rPr lang="en-US" sz="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900" dirty="0" err="1"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lang="en-US" sz="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900" dirty="0" err="1"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lang="en-US" sz="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900" dirty="0" err="1">
                <a:latin typeface="Arial" charset="0"/>
                <a:ea typeface="Arial" charset="0"/>
                <a:cs typeface="Arial" charset="0"/>
              </a:rPr>
              <a:t>elit</a:t>
            </a:r>
            <a:r>
              <a:rPr lang="en-US" sz="9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900" dirty="0" err="1">
                <a:latin typeface="Arial" charset="0"/>
                <a:ea typeface="Arial" charset="0"/>
                <a:cs typeface="Arial" charset="0"/>
              </a:rPr>
              <a:t>sed</a:t>
            </a:r>
            <a:r>
              <a:rPr lang="en-US" sz="900" dirty="0">
                <a:latin typeface="Arial" charset="0"/>
                <a:ea typeface="Arial" charset="0"/>
                <a:cs typeface="Arial" charset="0"/>
              </a:rPr>
              <a:t> do </a:t>
            </a:r>
            <a:r>
              <a:rPr lang="en-US" sz="900" dirty="0" err="1">
                <a:latin typeface="Arial" charset="0"/>
                <a:ea typeface="Arial" charset="0"/>
                <a:cs typeface="Arial" charset="0"/>
              </a:rPr>
              <a:t>eiusmod</a:t>
            </a:r>
            <a:r>
              <a:rPr lang="en-US" sz="9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900" dirty="0" err="1">
                <a:latin typeface="Arial" charset="0"/>
                <a:ea typeface="Arial" charset="0"/>
                <a:cs typeface="Arial" charset="0"/>
              </a:rPr>
              <a:t>nostrud</a:t>
            </a:r>
            <a:r>
              <a:rPr lang="en-US" sz="900" dirty="0">
                <a:latin typeface="Arial" charset="0"/>
                <a:ea typeface="Arial" charset="0"/>
                <a:cs typeface="Arial" charset="0"/>
              </a:rPr>
              <a:t> exercitation </a:t>
            </a:r>
            <a:r>
              <a:rPr lang="en-US" sz="900" dirty="0" err="1">
                <a:latin typeface="Arial" charset="0"/>
                <a:ea typeface="Arial" charset="0"/>
                <a:cs typeface="Arial" charset="0"/>
              </a:rPr>
              <a:t>ullamco</a:t>
            </a:r>
            <a:r>
              <a:rPr lang="en-US" sz="900" dirty="0"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endParaRPr lang="en-US" sz="9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1000" b="1" dirty="0" err="1">
                <a:solidFill>
                  <a:srgbClr val="007B8C"/>
                </a:solidFill>
                <a:latin typeface="Arial" charset="0"/>
                <a:ea typeface="Arial" charset="0"/>
                <a:cs typeface="Arial" charset="0"/>
              </a:rPr>
              <a:t>www.websiteurlofevent.com</a:t>
            </a:r>
            <a:endParaRPr lang="en-US" sz="1000" b="1" dirty="0">
              <a:solidFill>
                <a:srgbClr val="007B8C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85279" y="3846958"/>
            <a:ext cx="2064141" cy="27269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89" y="0"/>
            <a:ext cx="27220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8357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168</TotalTime>
  <Words>105</Words>
  <Application>Microsoft Macintosh PowerPoint</Application>
  <PresentationFormat>Custom</PresentationFormat>
  <Paragraphs>17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Alisha Wilkins</cp:lastModifiedBy>
  <cp:revision>24</cp:revision>
  <dcterms:created xsi:type="dcterms:W3CDTF">2016-02-11T22:12:27Z</dcterms:created>
  <dcterms:modified xsi:type="dcterms:W3CDTF">2022-04-07T20:22:29Z</dcterms:modified>
</cp:coreProperties>
</file>