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400800" cy="4572000"/>
  <p:notesSz cx="6858000" cy="9144000"/>
  <p:defaultTextStyle>
    <a:defPPr>
      <a:defRPr lang="en-US"/>
    </a:defPPr>
    <a:lvl1pPr marL="0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1pPr>
    <a:lvl2pPr marL="281315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2pPr>
    <a:lvl3pPr marL="562630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3pPr>
    <a:lvl4pPr marL="843945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4pPr>
    <a:lvl5pPr marL="1125261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5pPr>
    <a:lvl6pPr marL="1406576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6pPr>
    <a:lvl7pPr marL="1687891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7pPr>
    <a:lvl8pPr marL="1969206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8pPr>
    <a:lvl9pPr marL="2250521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252"/>
    <a:srgbClr val="5C9CA4"/>
    <a:srgbClr val="007B8C"/>
    <a:srgbClr val="B3B5B7"/>
    <a:srgbClr val="C3B998"/>
    <a:srgbClr val="DBD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3"/>
    <p:restoredTop sz="94595"/>
  </p:normalViewPr>
  <p:slideViewPr>
    <p:cSldViewPr snapToGrid="0" snapToObjects="1">
      <p:cViewPr varScale="1">
        <p:scale>
          <a:sx n="147" d="100"/>
          <a:sy n="147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F6427-A554-BC42-8534-D5A32D4855CD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143000"/>
            <a:ext cx="4321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61A0D-AD3D-CA4E-BF1C-79D53A670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748242"/>
            <a:ext cx="5440680" cy="1591733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2401359"/>
            <a:ext cx="4800600" cy="1103841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9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7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243417"/>
            <a:ext cx="1380173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243417"/>
            <a:ext cx="4060508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0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7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139826"/>
            <a:ext cx="5520690" cy="19018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3059643"/>
            <a:ext cx="5520690" cy="10001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217083"/>
            <a:ext cx="272034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217083"/>
            <a:ext cx="272034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243418"/>
            <a:ext cx="5520690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120775"/>
            <a:ext cx="2707838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1670050"/>
            <a:ext cx="2707838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120775"/>
            <a:ext cx="2721174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1670050"/>
            <a:ext cx="2721174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2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1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658285"/>
            <a:ext cx="3240405" cy="3249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4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658285"/>
            <a:ext cx="3240405" cy="3249083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217083"/>
            <a:ext cx="552069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4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r="25415"/>
          <a:stretch/>
        </p:blipFill>
        <p:spPr>
          <a:xfrm>
            <a:off x="0" y="0"/>
            <a:ext cx="3378200" cy="45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3961205" y="339969"/>
            <a:ext cx="239605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000" b="1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NAME</a:t>
            </a:r>
          </a:p>
          <a:p>
            <a:r>
              <a:rPr lang="en-US" sz="4000" b="1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OF THE </a:t>
            </a:r>
          </a:p>
          <a:p>
            <a:r>
              <a:rPr lang="en-US" sz="4000" b="1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EVENT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1205" y="2402986"/>
            <a:ext cx="2097473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300" b="1" spc="60" dirty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SUBHEAD FOR EVENT</a:t>
            </a:r>
          </a:p>
        </p:txBody>
      </p:sp>
      <p:sp>
        <p:nvSpPr>
          <p:cNvPr id="17" name="Right Triangle 16"/>
          <p:cNvSpPr/>
          <p:nvPr/>
        </p:nvSpPr>
        <p:spPr>
          <a:xfrm flipH="1">
            <a:off x="3552668" y="3057993"/>
            <a:ext cx="2848129" cy="1514006"/>
          </a:xfrm>
          <a:custGeom>
            <a:avLst/>
            <a:gdLst>
              <a:gd name="connsiteX0" fmla="*/ 0 w 6400798"/>
              <a:gd name="connsiteY0" fmla="*/ 1331166 h 1331166"/>
              <a:gd name="connsiteX1" fmla="*/ 0 w 6400798"/>
              <a:gd name="connsiteY1" fmla="*/ 0 h 1331166"/>
              <a:gd name="connsiteX2" fmla="*/ 6400798 w 6400798"/>
              <a:gd name="connsiteY2" fmla="*/ 1331166 h 1331166"/>
              <a:gd name="connsiteX3" fmla="*/ 0 w 6400798"/>
              <a:gd name="connsiteY3" fmla="*/ 1331166 h 1331166"/>
              <a:gd name="connsiteX0" fmla="*/ 0 w 6400798"/>
              <a:gd name="connsiteY0" fmla="*/ 1331166 h 1331166"/>
              <a:gd name="connsiteX1" fmla="*/ 0 w 6400798"/>
              <a:gd name="connsiteY1" fmla="*/ 0 h 1331166"/>
              <a:gd name="connsiteX2" fmla="*/ 2810654 w 6400798"/>
              <a:gd name="connsiteY2" fmla="*/ 604144 h 1331166"/>
              <a:gd name="connsiteX3" fmla="*/ 6400798 w 6400798"/>
              <a:gd name="connsiteY3" fmla="*/ 1331166 h 1331166"/>
              <a:gd name="connsiteX4" fmla="*/ 0 w 6400798"/>
              <a:gd name="connsiteY4" fmla="*/ 1331166 h 1331166"/>
              <a:gd name="connsiteX0" fmla="*/ 0 w 2810654"/>
              <a:gd name="connsiteY0" fmla="*/ 1331166 h 1331166"/>
              <a:gd name="connsiteX1" fmla="*/ 0 w 2810654"/>
              <a:gd name="connsiteY1" fmla="*/ 0 h 1331166"/>
              <a:gd name="connsiteX2" fmla="*/ 2810654 w 2810654"/>
              <a:gd name="connsiteY2" fmla="*/ 604144 h 1331166"/>
              <a:gd name="connsiteX3" fmla="*/ 2810654 w 2810654"/>
              <a:gd name="connsiteY3" fmla="*/ 1331166 h 1331166"/>
              <a:gd name="connsiteX4" fmla="*/ 0 w 2810654"/>
              <a:gd name="connsiteY4" fmla="*/ 1331166 h 133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0654" h="1331166">
                <a:moveTo>
                  <a:pt x="0" y="1331166"/>
                </a:moveTo>
                <a:lnTo>
                  <a:pt x="0" y="0"/>
                </a:lnTo>
                <a:lnTo>
                  <a:pt x="2810654" y="604144"/>
                </a:lnTo>
                <a:lnTo>
                  <a:pt x="2810654" y="1331166"/>
                </a:lnTo>
                <a:lnTo>
                  <a:pt x="0" y="1331166"/>
                </a:lnTo>
                <a:close/>
              </a:path>
            </a:pathLst>
          </a:custGeom>
          <a:solidFill>
            <a:srgbClr val="09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22217E-9E3E-B6DD-1602-FDFBD85E9446}"/>
              </a:ext>
            </a:extLst>
          </p:cNvPr>
          <p:cNvSpPr/>
          <p:nvPr/>
        </p:nvSpPr>
        <p:spPr>
          <a:xfrm>
            <a:off x="3476513" y="-1"/>
            <a:ext cx="235131" cy="4571999"/>
          </a:xfrm>
          <a:prstGeom prst="rect">
            <a:avLst/>
          </a:prstGeom>
          <a:solidFill>
            <a:srgbClr val="5C9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E12A696-FE9C-5547-9238-359A483E9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877" y="3906172"/>
            <a:ext cx="2466572" cy="3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5662" y="289176"/>
            <a:ext cx="2548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WEDNESDAY, NOV. 15</a:t>
            </a:r>
          </a:p>
          <a:p>
            <a:r>
              <a:rPr lang="en-US" sz="1400" b="1" dirty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7:00-9:30 P.M.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5662" y="804743"/>
            <a:ext cx="25486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Location of Event Here</a:t>
            </a:r>
          </a:p>
          <a:p>
            <a:r>
              <a:rPr lang="en-US" sz="1400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Street Address Here</a:t>
            </a:r>
          </a:p>
          <a:p>
            <a:r>
              <a:rPr lang="en-US" sz="1400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City, State, Zip 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5662" y="1665641"/>
            <a:ext cx="210117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err="1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www.websiteurlofevent.com</a:t>
            </a:r>
            <a:endParaRPr lang="en-US" sz="1000" b="1" dirty="0">
              <a:solidFill>
                <a:srgbClr val="007B8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2407" y="376102"/>
            <a:ext cx="839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Nonprofit Org.</a:t>
            </a:r>
          </a:p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U.S. Postage</a:t>
            </a:r>
          </a:p>
          <a:p>
            <a:pPr algn="ctr"/>
            <a:r>
              <a:rPr lang="en-US" sz="800" b="1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PAID</a:t>
            </a:r>
          </a:p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Utah State</a:t>
            </a:r>
          </a:p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University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96056" y="356748"/>
            <a:ext cx="831715" cy="746594"/>
          </a:xfrm>
          <a:prstGeom prst="rect">
            <a:avLst/>
          </a:prstGeom>
          <a:noFill/>
          <a:ln>
            <a:solidFill>
              <a:srgbClr val="B3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6200000">
            <a:off x="1239149" y="2210461"/>
            <a:ext cx="4052653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dirty="0" err="1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caas.usu.edu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 |  Utah State University is an affirmative action/equal opportunity institution.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AC30DA5-6FE5-EE42-9204-9A2228422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21" y="3833445"/>
            <a:ext cx="2283453" cy="3016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37B00E-F95B-614B-C7BC-A930D73D4C6F}"/>
              </a:ext>
            </a:extLst>
          </p:cNvPr>
          <p:cNvSpPr/>
          <p:nvPr/>
        </p:nvSpPr>
        <p:spPr>
          <a:xfrm>
            <a:off x="119313" y="0"/>
            <a:ext cx="235131" cy="4571999"/>
          </a:xfrm>
          <a:prstGeom prst="rect">
            <a:avLst/>
          </a:prstGeom>
          <a:solidFill>
            <a:srgbClr val="09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35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105</Words>
  <Application>Microsoft Macintosh PowerPoint</Application>
  <PresentationFormat>Custom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Mike Whitesides</cp:lastModifiedBy>
  <cp:revision>28</cp:revision>
  <dcterms:created xsi:type="dcterms:W3CDTF">2016-02-11T22:12:27Z</dcterms:created>
  <dcterms:modified xsi:type="dcterms:W3CDTF">2022-12-26T20:00:59Z</dcterms:modified>
</cp:coreProperties>
</file>