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18288000" cy="10287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1" autoAdjust="0"/>
    <p:restoredTop sz="94626" autoAdjust="0"/>
  </p:normalViewPr>
  <p:slideViewPr>
    <p:cSldViewPr>
      <p:cViewPr varScale="1">
        <p:scale>
          <a:sx n="69" d="100"/>
          <a:sy n="69" d="100"/>
        </p:scale>
        <p:origin x="256" y="57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7/25/23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7/25/23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7/25/23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7/25/23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7/25/23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7/25/23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7/25/23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7/25/23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7/25/23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7/25/23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7/25/23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0" i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fld id="{1D8BD707-D9CF-40AE-B4C6-C98DA3205C09}" type="datetimeFigureOut">
              <a:rPr lang="en-US" smtClean="0"/>
              <a:pPr/>
              <a:t>7/25/23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0" i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0" i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b="0" i="0" kern="1200">
          <a:solidFill>
            <a:schemeClr val="tx1"/>
          </a:solidFill>
          <a:latin typeface="Arial" panose="020B0604020202020204" pitchFamily="34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b="0" i="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b="0" i="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b="0" i="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b="0" i="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b="0" i="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63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l="81" t="57370" r="5919" b="16381"/>
          <a:stretch>
            <a:fillRect/>
          </a:stretch>
        </p:blipFill>
        <p:spPr>
          <a:xfrm>
            <a:off x="0" y="4974859"/>
            <a:ext cx="18288000" cy="3404563"/>
          </a:xfrm>
          <a:prstGeom prst="rect">
            <a:avLst/>
          </a:prstGeom>
        </p:spPr>
      </p:pic>
      <p:sp>
        <p:nvSpPr>
          <p:cNvPr id="3" name="AutoShape 3"/>
          <p:cNvSpPr/>
          <p:nvPr/>
        </p:nvSpPr>
        <p:spPr>
          <a:xfrm>
            <a:off x="6518289" y="4561129"/>
            <a:ext cx="5251423" cy="827460"/>
          </a:xfrm>
          <a:prstGeom prst="rect">
            <a:avLst/>
          </a:prstGeom>
          <a:solidFill>
            <a:srgbClr val="6DA9DC"/>
          </a:solidFill>
        </p:spPr>
      </p:sp>
      <p:sp>
        <p:nvSpPr>
          <p:cNvPr id="4" name="AutoShape 4"/>
          <p:cNvSpPr/>
          <p:nvPr/>
        </p:nvSpPr>
        <p:spPr>
          <a:xfrm>
            <a:off x="0" y="8379422"/>
            <a:ext cx="18288000" cy="1907578"/>
          </a:xfrm>
          <a:prstGeom prst="rect">
            <a:avLst/>
          </a:prstGeom>
          <a:solidFill>
            <a:srgbClr val="FFFFFF"/>
          </a:solidFill>
        </p:spPr>
      </p:sp>
      <p:pic>
        <p:nvPicPr>
          <p:cNvPr id="5" name="Picture 5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667148" y="8912424"/>
            <a:ext cx="6623772" cy="879674"/>
          </a:xfrm>
          <a:prstGeom prst="rect">
            <a:avLst/>
          </a:prstGeom>
        </p:spPr>
      </p:pic>
      <p:sp>
        <p:nvSpPr>
          <p:cNvPr id="6" name="TextBox 6"/>
          <p:cNvSpPr txBox="1"/>
          <p:nvPr/>
        </p:nvSpPr>
        <p:spPr>
          <a:xfrm>
            <a:off x="6694779" y="4807791"/>
            <a:ext cx="4898441" cy="31656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732"/>
              </a:lnSpc>
              <a:spcBef>
                <a:spcPct val="0"/>
              </a:spcBef>
            </a:pPr>
            <a:r>
              <a:rPr lang="en-US" sz="1951" b="1" spc="195" dirty="0">
                <a:solidFill>
                  <a:srgbClr val="FFFFFF"/>
                </a:solidFill>
                <a:latin typeface="Arial" panose="020B0604020202020204" pitchFamily="34" charset="0"/>
              </a:rPr>
              <a:t>PRESENTATION SUBTITLE HERE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1199653" y="2265523"/>
            <a:ext cx="15888694" cy="13906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0800"/>
              </a:lnSpc>
            </a:pPr>
            <a:r>
              <a:rPr lang="en-US" sz="9000" b="1" dirty="0">
                <a:solidFill>
                  <a:srgbClr val="FFFFFF"/>
                </a:solidFill>
                <a:latin typeface="Arial" panose="020B0604020202020204" pitchFamily="34" charset="0"/>
              </a:rPr>
              <a:t>Presentation Title Here</a:t>
            </a:r>
          </a:p>
        </p:txBody>
      </p:sp>
      <p:sp>
        <p:nvSpPr>
          <p:cNvPr id="8" name="AutoShape 8"/>
          <p:cNvSpPr/>
          <p:nvPr/>
        </p:nvSpPr>
        <p:spPr>
          <a:xfrm>
            <a:off x="3967542" y="3956750"/>
            <a:ext cx="10080953" cy="0"/>
          </a:xfrm>
          <a:prstGeom prst="line">
            <a:avLst/>
          </a:prstGeom>
          <a:ln w="19050" cap="rnd">
            <a:solidFill>
              <a:srgbClr val="FFFFFF"/>
            </a:solidFill>
            <a:prstDash val="solid"/>
            <a:headEnd type="none" w="sm" len="sm"/>
            <a:tailEnd type="none" w="sm" len="sm"/>
          </a:ln>
        </p:spPr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DA9D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6096336" y="-150194"/>
            <a:ext cx="6095327" cy="10587388"/>
          </a:xfrm>
          <a:prstGeom prst="rect">
            <a:avLst/>
          </a:prstGeom>
          <a:solidFill>
            <a:srgbClr val="185A7D"/>
          </a:solidFill>
        </p:spPr>
      </p:sp>
      <p:sp>
        <p:nvSpPr>
          <p:cNvPr id="3" name="AutoShape 3"/>
          <p:cNvSpPr/>
          <p:nvPr/>
        </p:nvSpPr>
        <p:spPr>
          <a:xfrm>
            <a:off x="12191664" y="-150194"/>
            <a:ext cx="6240670" cy="10587388"/>
          </a:xfrm>
          <a:prstGeom prst="rect">
            <a:avLst/>
          </a:prstGeom>
          <a:solidFill>
            <a:srgbClr val="00263A"/>
          </a:solidFill>
        </p:spPr>
      </p:sp>
      <p:sp>
        <p:nvSpPr>
          <p:cNvPr id="4" name="TextBox 4"/>
          <p:cNvSpPr txBox="1"/>
          <p:nvPr/>
        </p:nvSpPr>
        <p:spPr>
          <a:xfrm>
            <a:off x="905221" y="2237698"/>
            <a:ext cx="4388517" cy="144907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5719"/>
              </a:lnSpc>
            </a:pPr>
            <a:r>
              <a:rPr lang="en-US" sz="4399" b="1" dirty="0">
                <a:solidFill>
                  <a:srgbClr val="FFFFFF"/>
                </a:solidFill>
                <a:latin typeface="Arial" panose="020B0604020202020204" pitchFamily="34" charset="0"/>
              </a:rPr>
              <a:t>Section Title </a:t>
            </a:r>
          </a:p>
          <a:p>
            <a:pPr>
              <a:lnSpc>
                <a:spcPts val="5719"/>
              </a:lnSpc>
            </a:pPr>
            <a:r>
              <a:rPr lang="en-US" sz="4399" b="1" dirty="0">
                <a:solidFill>
                  <a:srgbClr val="FFFFFF"/>
                </a:solidFill>
                <a:latin typeface="Arial" panose="020B0604020202020204" pitchFamily="34" charset="0"/>
              </a:rPr>
              <a:t>Goes Right Here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6949742" y="2237698"/>
            <a:ext cx="4388517" cy="144907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5719"/>
              </a:lnSpc>
            </a:pPr>
            <a:r>
              <a:rPr lang="en-US" sz="4399" b="1" dirty="0">
                <a:solidFill>
                  <a:srgbClr val="FFFFFF"/>
                </a:solidFill>
                <a:latin typeface="Arial" panose="020B0604020202020204" pitchFamily="34" charset="0"/>
              </a:rPr>
              <a:t>Section Title </a:t>
            </a:r>
          </a:p>
          <a:p>
            <a:pPr>
              <a:lnSpc>
                <a:spcPts val="5719"/>
              </a:lnSpc>
            </a:pPr>
            <a:r>
              <a:rPr lang="en-US" sz="4399" b="1" dirty="0">
                <a:solidFill>
                  <a:srgbClr val="FFFFFF"/>
                </a:solidFill>
                <a:latin typeface="Arial" panose="020B0604020202020204" pitchFamily="34" charset="0"/>
              </a:rPr>
              <a:t>Goes Right Here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13117740" y="2237698"/>
            <a:ext cx="4388517" cy="144907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5719"/>
              </a:lnSpc>
            </a:pPr>
            <a:r>
              <a:rPr lang="en-US" sz="4399" b="1" dirty="0">
                <a:solidFill>
                  <a:srgbClr val="FFFFFF"/>
                </a:solidFill>
                <a:latin typeface="Arial" panose="020B0604020202020204" pitchFamily="34" charset="0"/>
              </a:rPr>
              <a:t>Section Title </a:t>
            </a:r>
          </a:p>
          <a:p>
            <a:pPr>
              <a:lnSpc>
                <a:spcPts val="5719"/>
              </a:lnSpc>
            </a:pPr>
            <a:r>
              <a:rPr lang="en-US" sz="4399" b="1" dirty="0">
                <a:solidFill>
                  <a:srgbClr val="FFFFFF"/>
                </a:solidFill>
                <a:latin typeface="Arial" panose="020B0604020202020204" pitchFamily="34" charset="0"/>
              </a:rPr>
              <a:t>Goes Right Here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905221" y="4597753"/>
            <a:ext cx="4249971" cy="25800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350"/>
              </a:lnSpc>
            </a:pPr>
            <a:r>
              <a:rPr lang="en-US" sz="2500" dirty="0">
                <a:solidFill>
                  <a:srgbClr val="FFFFFF"/>
                </a:solidFill>
                <a:latin typeface="Arial" panose="020B0604020202020204" pitchFamily="34" charset="0"/>
              </a:rPr>
              <a:t>An impact report is a way for organizations to communicate the issues they are trying to improve, as well as their strategy on how they facilitated change.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6949742" y="4597753"/>
            <a:ext cx="4249971" cy="25800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350"/>
              </a:lnSpc>
            </a:pPr>
            <a:r>
              <a:rPr lang="en-US" sz="2500" dirty="0">
                <a:solidFill>
                  <a:srgbClr val="FFFFFF"/>
                </a:solidFill>
                <a:latin typeface="Arial" panose="020B0604020202020204" pitchFamily="34" charset="0"/>
              </a:rPr>
              <a:t>An impact report is a way for organizations to communicate the issues they are trying to improve, as well as their strategy on how they facilitated change.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13117740" y="4597753"/>
            <a:ext cx="4249971" cy="25800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350"/>
              </a:lnSpc>
            </a:pPr>
            <a:r>
              <a:rPr lang="en-US" sz="2500" dirty="0">
                <a:solidFill>
                  <a:srgbClr val="FFFFFF"/>
                </a:solidFill>
                <a:latin typeface="Arial" panose="020B0604020202020204" pitchFamily="34" charset="0"/>
              </a:rPr>
              <a:t>An impact report is a way for organizations to communicate the issues they are trying to improve, as well as their strategy on how they facilitated change.</a:t>
            </a:r>
          </a:p>
        </p:txBody>
      </p:sp>
      <p:sp>
        <p:nvSpPr>
          <p:cNvPr id="10" name="AutoShape 10"/>
          <p:cNvSpPr/>
          <p:nvPr/>
        </p:nvSpPr>
        <p:spPr>
          <a:xfrm>
            <a:off x="905221" y="4186715"/>
            <a:ext cx="3278317" cy="0"/>
          </a:xfrm>
          <a:prstGeom prst="line">
            <a:avLst/>
          </a:prstGeom>
          <a:ln w="19050" cap="rnd">
            <a:solidFill>
              <a:srgbClr val="00263A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11" name="AutoShape 11"/>
          <p:cNvSpPr/>
          <p:nvPr/>
        </p:nvSpPr>
        <p:spPr>
          <a:xfrm>
            <a:off x="6949742" y="4186715"/>
            <a:ext cx="3278317" cy="0"/>
          </a:xfrm>
          <a:prstGeom prst="line">
            <a:avLst/>
          </a:prstGeom>
          <a:ln w="19050" cap="rnd">
            <a:solidFill>
              <a:srgbClr val="00263A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12" name="AutoShape 12"/>
          <p:cNvSpPr/>
          <p:nvPr/>
        </p:nvSpPr>
        <p:spPr>
          <a:xfrm>
            <a:off x="13117740" y="4186715"/>
            <a:ext cx="3278317" cy="0"/>
          </a:xfrm>
          <a:prstGeom prst="line">
            <a:avLst/>
          </a:prstGeom>
          <a:ln w="19050" cap="rnd">
            <a:solidFill>
              <a:srgbClr val="86A7B0"/>
            </a:solidFill>
            <a:prstDash val="solid"/>
            <a:headEnd type="none" w="sm" len="sm"/>
            <a:tailEnd type="none" w="sm" len="sm"/>
          </a:ln>
        </p:spPr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2576448" y="2309515"/>
            <a:ext cx="13135103" cy="23622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000"/>
              </a:lnSpc>
            </a:pPr>
            <a:r>
              <a:rPr lang="en-US" sz="9000" b="1" spc="-44" dirty="0">
                <a:solidFill>
                  <a:srgbClr val="00263A"/>
                </a:solidFill>
                <a:latin typeface="Arial" panose="020B0604020202020204" pitchFamily="34" charset="0"/>
              </a:rPr>
              <a:t>Large quote or saying </a:t>
            </a:r>
          </a:p>
          <a:p>
            <a:pPr algn="ctr">
              <a:lnSpc>
                <a:spcPts val="9000"/>
              </a:lnSpc>
            </a:pPr>
            <a:r>
              <a:rPr lang="en-US" sz="9000" b="1" spc="-45" dirty="0">
                <a:solidFill>
                  <a:srgbClr val="00263A"/>
                </a:solidFill>
                <a:latin typeface="Arial" panose="020B0604020202020204" pitchFamily="34" charset="0"/>
              </a:rPr>
              <a:t>goes on this page.</a:t>
            </a:r>
          </a:p>
        </p:txBody>
      </p:sp>
      <p:sp>
        <p:nvSpPr>
          <p:cNvPr id="3" name="TextBox 3"/>
          <p:cNvSpPr txBox="1"/>
          <p:nvPr/>
        </p:nvSpPr>
        <p:spPr>
          <a:xfrm>
            <a:off x="2075020" y="5668890"/>
            <a:ext cx="14137960" cy="39624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359"/>
              </a:lnSpc>
            </a:pPr>
            <a:r>
              <a:rPr lang="en-US" sz="2399" b="1" spc="239" dirty="0">
                <a:solidFill>
                  <a:srgbClr val="6DA9DC"/>
                </a:solidFill>
                <a:latin typeface="Arial" panose="020B0604020202020204" pitchFamily="34" charset="0"/>
              </a:rPr>
              <a:t>SMALLER TEXT DOWN HERE</a:t>
            </a:r>
          </a:p>
        </p:txBody>
      </p:sp>
      <p:sp>
        <p:nvSpPr>
          <p:cNvPr id="4" name="AutoShape 4"/>
          <p:cNvSpPr/>
          <p:nvPr/>
        </p:nvSpPr>
        <p:spPr>
          <a:xfrm>
            <a:off x="5407788" y="5133975"/>
            <a:ext cx="7200461" cy="0"/>
          </a:xfrm>
          <a:prstGeom prst="line">
            <a:avLst/>
          </a:prstGeom>
          <a:ln w="38100" cap="rnd">
            <a:solidFill>
              <a:srgbClr val="6DA9DC"/>
            </a:solidFill>
            <a:prstDash val="solid"/>
            <a:headEnd type="none" w="sm" len="sm"/>
            <a:tailEnd type="none" w="sm" len="sm"/>
          </a:ln>
        </p:spPr>
      </p:sp>
      <p:pic>
        <p:nvPicPr>
          <p:cNvPr id="5" name="Picture 5"/>
          <p:cNvPicPr>
            <a:picLocks noChangeAspect="1"/>
          </p:cNvPicPr>
          <p:nvPr/>
        </p:nvPicPr>
        <p:blipFill>
          <a:blip r:embed="rId2"/>
          <a:srcRect t="40501" b="40501"/>
          <a:stretch>
            <a:fillRect/>
          </a:stretch>
        </p:blipFill>
        <p:spPr>
          <a:xfrm>
            <a:off x="0" y="7970940"/>
            <a:ext cx="18288000" cy="231606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DA9D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1569879" y="4162759"/>
            <a:ext cx="6815169" cy="40293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379"/>
              </a:lnSpc>
            </a:pPr>
            <a:r>
              <a:rPr lang="en-US" sz="2599" b="1" dirty="0">
                <a:solidFill>
                  <a:srgbClr val="FFFFFF"/>
                </a:solidFill>
                <a:latin typeface="Arial" panose="020B0604020202020204" pitchFamily="34" charset="0"/>
              </a:rPr>
              <a:t>Section Title Here</a:t>
            </a:r>
          </a:p>
        </p:txBody>
      </p:sp>
      <p:sp>
        <p:nvSpPr>
          <p:cNvPr id="3" name="TextBox 3"/>
          <p:cNvSpPr txBox="1"/>
          <p:nvPr/>
        </p:nvSpPr>
        <p:spPr>
          <a:xfrm>
            <a:off x="1569879" y="4767627"/>
            <a:ext cx="6815169" cy="100764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698"/>
              </a:lnSpc>
            </a:pPr>
            <a:r>
              <a:rPr lang="en-US" sz="1900" dirty="0">
                <a:solidFill>
                  <a:srgbClr val="FFFFFF"/>
                </a:solidFill>
                <a:latin typeface="Arial" panose="020B0604020202020204" pitchFamily="34" charset="0"/>
              </a:rPr>
              <a:t>Monthly reports are widely used by companies for documenting projects, cash flow and finances, employee performance, marketing strategies, social media strategies, and a lot more. 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9902951" y="4162759"/>
            <a:ext cx="6815169" cy="40293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379"/>
              </a:lnSpc>
            </a:pPr>
            <a:r>
              <a:rPr lang="en-US" sz="2599" b="1" dirty="0">
                <a:solidFill>
                  <a:srgbClr val="FFFFFF"/>
                </a:solidFill>
                <a:latin typeface="Arial" panose="020B0604020202020204" pitchFamily="34" charset="0"/>
              </a:rPr>
              <a:t>Section Title Here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9902951" y="4767627"/>
            <a:ext cx="6815169" cy="100764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698"/>
              </a:lnSpc>
            </a:pPr>
            <a:r>
              <a:rPr lang="en-US" sz="1900" dirty="0">
                <a:solidFill>
                  <a:srgbClr val="FFFFFF"/>
                </a:solidFill>
                <a:latin typeface="Arial" panose="020B0604020202020204" pitchFamily="34" charset="0"/>
              </a:rPr>
              <a:t>Monthly reports are widely used by companies for documenting projects, cash flow and finances, employee performance, marketing strategies, social media strategies, and a lot more. 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1569879" y="7128630"/>
            <a:ext cx="6815169" cy="40293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379"/>
              </a:lnSpc>
            </a:pPr>
            <a:r>
              <a:rPr lang="en-US" sz="2599" b="1" dirty="0">
                <a:solidFill>
                  <a:srgbClr val="FFFFFF"/>
                </a:solidFill>
                <a:latin typeface="Arial" panose="020B0604020202020204" pitchFamily="34" charset="0"/>
              </a:rPr>
              <a:t>Section Title Here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1569879" y="7733498"/>
            <a:ext cx="6815169" cy="100764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698"/>
              </a:lnSpc>
            </a:pPr>
            <a:r>
              <a:rPr lang="en-US" sz="1900" dirty="0">
                <a:solidFill>
                  <a:srgbClr val="FFFFFF"/>
                </a:solidFill>
                <a:latin typeface="Arial" panose="020B0604020202020204" pitchFamily="34" charset="0"/>
              </a:rPr>
              <a:t>Monthly reports are widely used by companies for documenting projects, cash flow and finances, employee performance, marketing strategies, social media strategies, and a lot more. 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9902951" y="7128630"/>
            <a:ext cx="6815169" cy="40293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379"/>
              </a:lnSpc>
            </a:pPr>
            <a:r>
              <a:rPr lang="en-US" sz="2599" b="1" dirty="0">
                <a:solidFill>
                  <a:srgbClr val="FFFFFF"/>
                </a:solidFill>
                <a:latin typeface="Arial" panose="020B0604020202020204" pitchFamily="34" charset="0"/>
              </a:rPr>
              <a:t>Section Title Here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9902951" y="7733498"/>
            <a:ext cx="6815169" cy="100764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698"/>
              </a:lnSpc>
            </a:pPr>
            <a:r>
              <a:rPr lang="en-US" sz="1900" dirty="0">
                <a:solidFill>
                  <a:srgbClr val="FFFFFF"/>
                </a:solidFill>
                <a:latin typeface="Arial" panose="020B0604020202020204" pitchFamily="34" charset="0"/>
              </a:rPr>
              <a:t>Monthly reports are widely used by companies for documenting projects, cash flow and finances, employee performance, marketing strategies, social media strategies, and a lot more. 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2111059" y="1409165"/>
            <a:ext cx="14065882" cy="116319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125"/>
              </a:lnSpc>
            </a:pPr>
            <a:r>
              <a:rPr lang="en-US" sz="7799" b="1" dirty="0">
                <a:solidFill>
                  <a:srgbClr val="FFFFFF"/>
                </a:solidFill>
                <a:latin typeface="Arial" panose="020B0604020202020204" pitchFamily="34" charset="0"/>
              </a:rPr>
              <a:t>Slide Title Goes Here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2075020" y="941070"/>
            <a:ext cx="14137960" cy="32321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659"/>
              </a:lnSpc>
            </a:pPr>
            <a:r>
              <a:rPr lang="en-US" sz="1899" b="1" spc="189" dirty="0">
                <a:solidFill>
                  <a:srgbClr val="00263A"/>
                </a:solidFill>
                <a:latin typeface="Arial" panose="020B0604020202020204" pitchFamily="34" charset="0"/>
              </a:rPr>
              <a:t>SLIDE INTRODUCTION IF YOU HAVE ONE</a:t>
            </a:r>
          </a:p>
        </p:txBody>
      </p:sp>
      <p:sp>
        <p:nvSpPr>
          <p:cNvPr id="12" name="AutoShape 12"/>
          <p:cNvSpPr/>
          <p:nvPr/>
        </p:nvSpPr>
        <p:spPr>
          <a:xfrm>
            <a:off x="5543770" y="2979496"/>
            <a:ext cx="7200461" cy="0"/>
          </a:xfrm>
          <a:prstGeom prst="line">
            <a:avLst/>
          </a:prstGeom>
          <a:ln w="38100" cap="rnd">
            <a:solidFill>
              <a:srgbClr val="00263A"/>
            </a:solidFill>
            <a:prstDash val="solid"/>
            <a:headEnd type="none" w="sm" len="sm"/>
            <a:tailEnd type="none" w="sm" len="sm"/>
          </a:ln>
        </p:spPr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63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1569879" y="4748577"/>
            <a:ext cx="15087700" cy="342760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982"/>
              </a:lnSpc>
            </a:pPr>
            <a:r>
              <a:rPr lang="en-US" sz="2100" dirty="0">
                <a:solidFill>
                  <a:srgbClr val="FFFFFF"/>
                </a:solidFill>
                <a:latin typeface="Arial" panose="020B0604020202020204" pitchFamily="34" charset="0"/>
              </a:rPr>
              <a:t>Monthly reports are widely used by companies for documenting projects, cash flow and finances, employee performance, marketing strategies, social media strategies, and a lot more. Monthly reports are widely used by companies for documenting projects, cash flow and finances, employee performance, marketing strategies, social media strategies, and a lot more. Monthly reports are widely used by companies for documenting projects, cash flow and finances, employee performance, marketing strategies, social media strategies, and a lot more. </a:t>
            </a:r>
          </a:p>
          <a:p>
            <a:pPr>
              <a:lnSpc>
                <a:spcPts val="2982"/>
              </a:lnSpc>
            </a:pPr>
            <a:endParaRPr lang="en-US" sz="2100" dirty="0">
              <a:solidFill>
                <a:srgbClr val="FFFFFF"/>
              </a:solidFill>
              <a:latin typeface="Arial" panose="020B0604020202020204" pitchFamily="34" charset="0"/>
            </a:endParaRPr>
          </a:p>
          <a:p>
            <a:pPr>
              <a:lnSpc>
                <a:spcPts val="2982"/>
              </a:lnSpc>
            </a:pPr>
            <a:r>
              <a:rPr lang="en-US" sz="2100" dirty="0">
                <a:solidFill>
                  <a:srgbClr val="FFFFFF"/>
                </a:solidFill>
                <a:latin typeface="Arial" panose="020B0604020202020204" pitchFamily="34" charset="0"/>
              </a:rPr>
              <a:t>Monthly reports are widely used by companies for documenting projects, cash flow and finances, employee performance, marketing strategies, social media strategies, and a lot more. Monthly reports are widely used by companies for documenting projects, cash flow and finances, employee performance, marketing strategies, social media strategies, and a lot more. </a:t>
            </a:r>
          </a:p>
        </p:txBody>
      </p:sp>
      <p:sp>
        <p:nvSpPr>
          <p:cNvPr id="3" name="TextBox 3"/>
          <p:cNvSpPr txBox="1"/>
          <p:nvPr/>
        </p:nvSpPr>
        <p:spPr>
          <a:xfrm>
            <a:off x="2111059" y="1409165"/>
            <a:ext cx="14065882" cy="116319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125"/>
              </a:lnSpc>
            </a:pPr>
            <a:r>
              <a:rPr lang="en-US" sz="7799" b="1" dirty="0">
                <a:solidFill>
                  <a:srgbClr val="FFFFFF"/>
                </a:solidFill>
                <a:latin typeface="Arial" panose="020B0604020202020204" pitchFamily="34" charset="0"/>
              </a:rPr>
              <a:t>Slide Title Goes Here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2075020" y="941070"/>
            <a:ext cx="14137960" cy="32321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659"/>
              </a:lnSpc>
            </a:pPr>
            <a:r>
              <a:rPr lang="en-US" sz="1899" b="1" spc="189" dirty="0">
                <a:solidFill>
                  <a:srgbClr val="6DA9DC"/>
                </a:solidFill>
                <a:latin typeface="Arial" panose="020B0604020202020204" pitchFamily="34" charset="0"/>
              </a:rPr>
              <a:t>SLIDE INTRODUCTION IF YOU HAVE ONE</a:t>
            </a:r>
          </a:p>
        </p:txBody>
      </p:sp>
      <p:sp>
        <p:nvSpPr>
          <p:cNvPr id="5" name="AutoShape 5"/>
          <p:cNvSpPr/>
          <p:nvPr/>
        </p:nvSpPr>
        <p:spPr>
          <a:xfrm>
            <a:off x="5543770" y="2979496"/>
            <a:ext cx="7200461" cy="0"/>
          </a:xfrm>
          <a:prstGeom prst="line">
            <a:avLst/>
          </a:prstGeom>
          <a:ln w="38100" cap="rnd">
            <a:solidFill>
              <a:srgbClr val="6DA9DC"/>
            </a:solidFill>
            <a:prstDash val="solid"/>
            <a:headEnd type="none" w="sm" len="sm"/>
            <a:tailEnd type="none" w="sm" len="sm"/>
          </a:ln>
        </p:spPr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85A7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7106479" y="3976220"/>
            <a:ext cx="9551100" cy="463620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795"/>
              </a:lnSpc>
            </a:pPr>
            <a:r>
              <a:rPr lang="en-US" sz="1968" dirty="0">
                <a:solidFill>
                  <a:srgbClr val="FFFFFF"/>
                </a:solidFill>
                <a:latin typeface="Arial" panose="020B0604020202020204" pitchFamily="34" charset="0"/>
              </a:rPr>
              <a:t>Monthly reports are widely used by companies for documenting projects, cash flow and finances, employee performance, marketing strategies, social media strategies, and a lot more. Monthly reports are widely used by companies for documenting projects, cash flow and finances, employee performance, marketing strategies, social media strategies, and a lot more. Monthly reports are widely used by companies for documenting projects, cash flow and finances, employee performance, marketing strategies, social media strategies, and a lot more. </a:t>
            </a:r>
          </a:p>
          <a:p>
            <a:pPr>
              <a:lnSpc>
                <a:spcPts val="2795"/>
              </a:lnSpc>
            </a:pPr>
            <a:endParaRPr lang="en-US" sz="1968" dirty="0">
              <a:solidFill>
                <a:srgbClr val="FFFFFF"/>
              </a:solidFill>
              <a:latin typeface="Arial" panose="020B0604020202020204" pitchFamily="34" charset="0"/>
            </a:endParaRPr>
          </a:p>
          <a:p>
            <a:pPr>
              <a:lnSpc>
                <a:spcPts val="2795"/>
              </a:lnSpc>
            </a:pPr>
            <a:r>
              <a:rPr lang="en-US" sz="1968" dirty="0">
                <a:solidFill>
                  <a:srgbClr val="FFFFFF"/>
                </a:solidFill>
                <a:latin typeface="Arial" panose="020B0604020202020204" pitchFamily="34" charset="0"/>
              </a:rPr>
              <a:t>Monthly reports are widely used by companies for documenting projects, cash flow and finances, employee performance, marketing strategies, social media strategies, and a lot more. Monthly reports are widely used by companies for documenting projects, cash flow and finances, employee performance, marketing strategies, social media strategies, and a lot more. </a:t>
            </a:r>
          </a:p>
        </p:txBody>
      </p:sp>
      <p:pic>
        <p:nvPicPr>
          <p:cNvPr id="3" name="Picture 3"/>
          <p:cNvPicPr>
            <a:picLocks noChangeAspect="1"/>
          </p:cNvPicPr>
          <p:nvPr/>
        </p:nvPicPr>
        <p:blipFill>
          <a:blip r:embed="rId2"/>
          <a:srcRect l="22137" r="22137"/>
          <a:stretch>
            <a:fillRect/>
          </a:stretch>
        </p:blipFill>
        <p:spPr>
          <a:xfrm>
            <a:off x="1211151" y="4023845"/>
            <a:ext cx="5235142" cy="6263155"/>
          </a:xfrm>
          <a:prstGeom prst="rect">
            <a:avLst/>
          </a:prstGeom>
        </p:spPr>
      </p:pic>
      <p:sp>
        <p:nvSpPr>
          <p:cNvPr id="4" name="TextBox 4"/>
          <p:cNvSpPr txBox="1"/>
          <p:nvPr/>
        </p:nvSpPr>
        <p:spPr>
          <a:xfrm>
            <a:off x="2111059" y="1409165"/>
            <a:ext cx="14065882" cy="116319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125"/>
              </a:lnSpc>
            </a:pPr>
            <a:r>
              <a:rPr lang="en-US" sz="7799" b="1" dirty="0">
                <a:solidFill>
                  <a:srgbClr val="FFFFFF"/>
                </a:solidFill>
                <a:latin typeface="Arial" panose="020B0604020202020204" pitchFamily="34" charset="0"/>
              </a:rPr>
              <a:t>Slide Title Goes Here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2075020" y="941070"/>
            <a:ext cx="14137960" cy="32321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659"/>
              </a:lnSpc>
            </a:pPr>
            <a:r>
              <a:rPr lang="en-US" sz="1899" b="1" spc="189" dirty="0">
                <a:solidFill>
                  <a:srgbClr val="6DA9DC"/>
                </a:solidFill>
                <a:latin typeface="Arial" panose="020B0604020202020204" pitchFamily="34" charset="0"/>
              </a:rPr>
              <a:t>SLIDE INTRODUCTION IF YOU HAVE ONE</a:t>
            </a:r>
          </a:p>
        </p:txBody>
      </p:sp>
      <p:sp>
        <p:nvSpPr>
          <p:cNvPr id="6" name="AutoShape 6"/>
          <p:cNvSpPr/>
          <p:nvPr/>
        </p:nvSpPr>
        <p:spPr>
          <a:xfrm>
            <a:off x="5543770" y="2979496"/>
            <a:ext cx="7200461" cy="0"/>
          </a:xfrm>
          <a:prstGeom prst="line">
            <a:avLst/>
          </a:prstGeom>
          <a:ln w="38100" cap="rnd">
            <a:solidFill>
              <a:srgbClr val="6DA9DC"/>
            </a:solidFill>
            <a:prstDash val="solid"/>
            <a:headEnd type="none" w="sm" len="sm"/>
            <a:tailEnd type="none" w="sm" len="sm"/>
          </a:ln>
        </p:spPr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6096336" y="0"/>
            <a:ext cx="12191664" cy="10287000"/>
            <a:chOff x="0" y="0"/>
            <a:chExt cx="16255551" cy="13716000"/>
          </a:xfrm>
        </p:grpSpPr>
        <p:pic>
          <p:nvPicPr>
            <p:cNvPr id="3" name="Picture 3"/>
            <p:cNvPicPr>
              <a:picLocks noChangeAspect="1"/>
            </p:cNvPicPr>
            <p:nvPr/>
          </p:nvPicPr>
          <p:blipFill>
            <a:blip r:embed="rId2"/>
            <a:srcRect l="10464" r="10464"/>
            <a:stretch>
              <a:fillRect/>
            </a:stretch>
          </p:blipFill>
          <p:spPr>
            <a:xfrm>
              <a:off x="0" y="0"/>
              <a:ext cx="16255551" cy="13716000"/>
            </a:xfrm>
            <a:prstGeom prst="rect">
              <a:avLst/>
            </a:prstGeom>
          </p:spPr>
        </p:pic>
      </p:grpSp>
      <p:sp>
        <p:nvSpPr>
          <p:cNvPr id="4" name="TextBox 4"/>
          <p:cNvSpPr txBox="1"/>
          <p:nvPr/>
        </p:nvSpPr>
        <p:spPr>
          <a:xfrm>
            <a:off x="905221" y="1939220"/>
            <a:ext cx="4962179" cy="262623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7019"/>
              </a:lnSpc>
            </a:pPr>
            <a:r>
              <a:rPr lang="en-US" sz="4800" b="1" dirty="0">
                <a:solidFill>
                  <a:srgbClr val="6DA9DC"/>
                </a:solidFill>
                <a:latin typeface="Arial" panose="020B0604020202020204" pitchFamily="34" charset="0"/>
              </a:rPr>
              <a:t>Slide title </a:t>
            </a:r>
          </a:p>
          <a:p>
            <a:pPr>
              <a:lnSpc>
                <a:spcPts val="7019"/>
              </a:lnSpc>
            </a:pPr>
            <a:r>
              <a:rPr lang="en-US" sz="4800" b="1" dirty="0">
                <a:solidFill>
                  <a:srgbClr val="6DA9DC"/>
                </a:solidFill>
                <a:latin typeface="Arial" panose="020B0604020202020204" pitchFamily="34" charset="0"/>
              </a:rPr>
              <a:t>or section goes right here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905221" y="5524825"/>
            <a:ext cx="4249971" cy="258295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432"/>
              </a:lnSpc>
            </a:pPr>
            <a:r>
              <a:rPr lang="en-US" sz="2600" dirty="0">
                <a:solidFill>
                  <a:srgbClr val="000000"/>
                </a:solidFill>
                <a:latin typeface="Arial" panose="020B0604020202020204" pitchFamily="34" charset="0"/>
              </a:rPr>
              <a:t>An impact report is a way for organizations to communicate the issues they are trying to improve, as well as their strategy on how they facilitated change.</a:t>
            </a:r>
          </a:p>
        </p:txBody>
      </p:sp>
      <p:sp>
        <p:nvSpPr>
          <p:cNvPr id="6" name="AutoShape 6"/>
          <p:cNvSpPr/>
          <p:nvPr/>
        </p:nvSpPr>
        <p:spPr>
          <a:xfrm>
            <a:off x="905221" y="5086350"/>
            <a:ext cx="3582371" cy="0"/>
          </a:xfrm>
          <a:prstGeom prst="line">
            <a:avLst/>
          </a:prstGeom>
          <a:ln w="19050" cap="rnd">
            <a:solidFill>
              <a:srgbClr val="6DA9DC"/>
            </a:solidFill>
            <a:prstDash val="solid"/>
            <a:headEnd type="none" w="sm" len="sm"/>
            <a:tailEnd type="none" w="sm" len="sm"/>
          </a:ln>
        </p:spPr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DA9D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-17620" y="0"/>
            <a:ext cx="18305620" cy="8379422"/>
          </a:xfrm>
          <a:prstGeom prst="rect">
            <a:avLst/>
          </a:prstGeom>
          <a:solidFill>
            <a:srgbClr val="00263A"/>
          </a:solidFill>
        </p:spPr>
      </p:sp>
      <p:grpSp>
        <p:nvGrpSpPr>
          <p:cNvPr id="3" name="Group 3"/>
          <p:cNvGrpSpPr/>
          <p:nvPr/>
        </p:nvGrpSpPr>
        <p:grpSpPr>
          <a:xfrm>
            <a:off x="0" y="-21391"/>
            <a:ext cx="18288000" cy="8400813"/>
            <a:chOff x="0" y="0"/>
            <a:chExt cx="24384000" cy="11201084"/>
          </a:xfrm>
        </p:grpSpPr>
        <p:pic>
          <p:nvPicPr>
            <p:cNvPr id="4" name="Picture 4"/>
            <p:cNvPicPr>
              <a:picLocks noChangeAspect="1"/>
            </p:cNvPicPr>
            <p:nvPr/>
          </p:nvPicPr>
          <p:blipFill>
            <a:blip r:embed="rId2">
              <a:alphaModFix amt="42000"/>
            </a:blip>
            <a:srcRect t="15547" b="15547"/>
            <a:stretch>
              <a:fillRect/>
            </a:stretch>
          </p:blipFill>
          <p:spPr>
            <a:xfrm>
              <a:off x="0" y="0"/>
              <a:ext cx="24384000" cy="11201084"/>
            </a:xfrm>
            <a:prstGeom prst="rect">
              <a:avLst/>
            </a:prstGeom>
          </p:spPr>
        </p:pic>
      </p:grpSp>
      <p:pic>
        <p:nvPicPr>
          <p:cNvPr id="5" name="Picture 5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667148" y="8911650"/>
            <a:ext cx="6623772" cy="880449"/>
          </a:xfrm>
          <a:prstGeom prst="rect">
            <a:avLst/>
          </a:prstGeom>
        </p:spPr>
      </p:pic>
      <p:sp>
        <p:nvSpPr>
          <p:cNvPr id="6" name="AutoShape 6"/>
          <p:cNvSpPr/>
          <p:nvPr/>
        </p:nvSpPr>
        <p:spPr>
          <a:xfrm>
            <a:off x="6518289" y="5143500"/>
            <a:ext cx="5251423" cy="827460"/>
          </a:xfrm>
          <a:prstGeom prst="rect">
            <a:avLst/>
          </a:prstGeom>
          <a:solidFill>
            <a:srgbClr val="185A7D"/>
          </a:solidFill>
        </p:spPr>
      </p:sp>
      <p:sp>
        <p:nvSpPr>
          <p:cNvPr id="7" name="TextBox 7"/>
          <p:cNvSpPr txBox="1"/>
          <p:nvPr/>
        </p:nvSpPr>
        <p:spPr>
          <a:xfrm>
            <a:off x="1199653" y="3090856"/>
            <a:ext cx="15888694" cy="115416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000"/>
              </a:lnSpc>
            </a:pPr>
            <a:r>
              <a:rPr lang="en-US" sz="9000" b="1" dirty="0">
                <a:solidFill>
                  <a:srgbClr val="FFFFFF"/>
                </a:solidFill>
                <a:latin typeface="Arial" panose="020B0604020202020204" pitchFamily="34" charset="0"/>
              </a:rPr>
              <a:t>End of Presentation Slide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6694779" y="5390162"/>
            <a:ext cx="4898441" cy="31656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732"/>
              </a:lnSpc>
              <a:spcBef>
                <a:spcPct val="0"/>
              </a:spcBef>
            </a:pPr>
            <a:r>
              <a:rPr lang="en-US" sz="1951" b="1" spc="195" dirty="0">
                <a:solidFill>
                  <a:srgbClr val="FFFFFF"/>
                </a:solidFill>
                <a:latin typeface="Arial" panose="020B0604020202020204" pitchFamily="34" charset="0"/>
              </a:rPr>
              <a:t>END OF SLIDE SUBTITLE HERE</a:t>
            </a:r>
          </a:p>
        </p:txBody>
      </p:sp>
      <p:sp>
        <p:nvSpPr>
          <p:cNvPr id="9" name="AutoShape 9"/>
          <p:cNvSpPr/>
          <p:nvPr/>
        </p:nvSpPr>
        <p:spPr>
          <a:xfrm>
            <a:off x="3967542" y="4600653"/>
            <a:ext cx="10080953" cy="0"/>
          </a:xfrm>
          <a:prstGeom prst="line">
            <a:avLst/>
          </a:prstGeom>
          <a:ln w="19050" cap="rnd">
            <a:solidFill>
              <a:srgbClr val="FFFFFF"/>
            </a:solidFill>
            <a:prstDash val="solid"/>
            <a:headEnd type="none" w="sm" len="sm"/>
            <a:tailEnd type="none" w="sm" len="sm"/>
          </a:ln>
        </p:spPr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</TotalTime>
  <Words>642</Words>
  <Application>Microsoft Macintosh PowerPoint</Application>
  <PresentationFormat>Custom</PresentationFormat>
  <Paragraphs>39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0" baseType="lpstr">
      <vt:lpstr>Arial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Copy of Presentation</dc:title>
  <cp:lastModifiedBy>Terence Larson</cp:lastModifiedBy>
  <cp:revision>3</cp:revision>
  <dcterms:created xsi:type="dcterms:W3CDTF">2006-08-16T00:00:00Z</dcterms:created>
  <dcterms:modified xsi:type="dcterms:W3CDTF">2023-07-25T17:11:53Z</dcterms:modified>
  <dc:identifier>DAFQt4bFaIo</dc:identifier>
</cp:coreProperties>
</file>