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Condensed" charset="1" panose="02000000000000000000"/>
      <p:regular r:id="rId10"/>
    </p:embeddedFont>
    <p:embeddedFont>
      <p:font typeface="Roboto Condensed Bold" charset="1" panose="02000000000000000000"/>
      <p:regular r:id="rId11"/>
    </p:embeddedFont>
    <p:embeddedFont>
      <p:font typeface="Roboto Condensed Italics" charset="1" panose="02000000000000000000"/>
      <p:regular r:id="rId12"/>
    </p:embeddedFont>
    <p:embeddedFont>
      <p:font typeface="Roboto Condensed Bold Italics" charset="1" panose="02000000000000000000"/>
      <p:regular r:id="rId13"/>
    </p:embeddedFont>
    <p:embeddedFont>
      <p:font typeface="Public Sans Thin" charset="1" panose="00000000000000000000"/>
      <p:regular r:id="rId14"/>
    </p:embeddedFont>
    <p:embeddedFont>
      <p:font typeface="Public Sans Thin Bold" charset="1" panose="00000000000000000000"/>
      <p:regular r:id="rId15"/>
    </p:embeddedFont>
    <p:embeddedFont>
      <p:font typeface="Public Sans Thin Italics" charset="1" panose="00000000000000000000"/>
      <p:regular r:id="rId16"/>
    </p:embeddedFont>
    <p:embeddedFont>
      <p:font typeface="Public Sans Thin Bold Italics" charset="1" panose="00000000000000000000"/>
      <p:regular r:id="rId17"/>
    </p:embeddedFont>
    <p:embeddedFont>
      <p:font typeface="Public Sans" charset="1" panose="00000000000000000000"/>
      <p:regular r:id="rId18"/>
    </p:embeddedFont>
    <p:embeddedFont>
      <p:font typeface="Public Sans Bold" charset="1" panose="00000000000000000000"/>
      <p:regular r:id="rId19"/>
    </p:embeddedFont>
    <p:embeddedFont>
      <p:font typeface="Public Sans Italics" charset="1" panose="00000000000000000000"/>
      <p:regular r:id="rId20"/>
    </p:embeddedFont>
    <p:embeddedFont>
      <p:font typeface="Public Sans Bold Italics" charset="1" panose="00000000000000000000"/>
      <p:regular r:id="rId21"/>
    </p:embeddedFont>
    <p:embeddedFont>
      <p:font typeface="Brandon Grotesque" charset="1" panose="020B080302020306020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6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81" t="57370" r="5919" b="16381"/>
          <a:stretch>
            <a:fillRect/>
          </a:stretch>
        </p:blipFill>
        <p:spPr>
          <a:xfrm flipH="false" flipV="false" rot="0">
            <a:off x="0" y="4974859"/>
            <a:ext cx="18288000" cy="3404563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6518289" y="4561129"/>
            <a:ext cx="5251423" cy="827460"/>
          </a:xfrm>
          <a:prstGeom prst="rect">
            <a:avLst/>
          </a:prstGeom>
          <a:solidFill>
            <a:srgbClr val="6DA9DC"/>
          </a:solidFill>
        </p:spPr>
      </p:sp>
      <p:sp>
        <p:nvSpPr>
          <p:cNvPr name="AutoShape 4" id="4"/>
          <p:cNvSpPr/>
          <p:nvPr/>
        </p:nvSpPr>
        <p:spPr>
          <a:xfrm rot="0">
            <a:off x="0" y="8379422"/>
            <a:ext cx="18288000" cy="1907578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48" y="8912424"/>
            <a:ext cx="6623772" cy="87967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694779" y="4807791"/>
            <a:ext cx="4898441" cy="33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1951" spc="195">
                <a:solidFill>
                  <a:srgbClr val="FFFFFF"/>
                </a:solidFill>
                <a:latin typeface="Brandon Grotesque Bold"/>
              </a:rPr>
              <a:t>PRESENTATION SUBTITLE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9653" y="2265523"/>
            <a:ext cx="15888694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Roboto Condensed"/>
              </a:rPr>
              <a:t>Presentation Title Here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3967542" y="3956750"/>
            <a:ext cx="10080953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6DA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96336" y="-150194"/>
            <a:ext cx="6095327" cy="10587388"/>
          </a:xfrm>
          <a:prstGeom prst="rect">
            <a:avLst/>
          </a:prstGeom>
          <a:solidFill>
            <a:srgbClr val="185A7D"/>
          </a:solidFill>
        </p:spPr>
      </p:sp>
      <p:sp>
        <p:nvSpPr>
          <p:cNvPr name="AutoShape 3" id="3"/>
          <p:cNvSpPr/>
          <p:nvPr/>
        </p:nvSpPr>
        <p:spPr>
          <a:xfrm rot="0">
            <a:off x="12191664" y="-150194"/>
            <a:ext cx="6240670" cy="10587388"/>
          </a:xfrm>
          <a:prstGeom prst="rect">
            <a:avLst/>
          </a:prstGeom>
          <a:solidFill>
            <a:srgbClr val="00263A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905221" y="2237698"/>
            <a:ext cx="4388517" cy="144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Goes Right Here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949742" y="2237698"/>
            <a:ext cx="4388517" cy="144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Goes Right Here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17740" y="2237698"/>
            <a:ext cx="4388517" cy="1449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>
                <a:solidFill>
                  <a:srgbClr val="FFFFFF"/>
                </a:solidFill>
                <a:latin typeface="Roboto Condensed"/>
              </a:rPr>
              <a:t>Goes Right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5221" y="4597753"/>
            <a:ext cx="4249971" cy="251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49742" y="4597753"/>
            <a:ext cx="4249971" cy="251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17740" y="4597753"/>
            <a:ext cx="4249971" cy="251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905221" y="4186715"/>
            <a:ext cx="3278317" cy="0"/>
          </a:xfrm>
          <a:prstGeom prst="line">
            <a:avLst/>
          </a:prstGeom>
          <a:ln cap="rnd" w="19050">
            <a:solidFill>
              <a:srgbClr val="00263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6949742" y="4186715"/>
            <a:ext cx="3278317" cy="0"/>
          </a:xfrm>
          <a:prstGeom prst="line">
            <a:avLst/>
          </a:prstGeom>
          <a:ln cap="rnd" w="19050">
            <a:solidFill>
              <a:srgbClr val="00263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3117740" y="4186715"/>
            <a:ext cx="3278317" cy="0"/>
          </a:xfrm>
          <a:prstGeom prst="line">
            <a:avLst/>
          </a:prstGeom>
          <a:ln cap="rnd" w="19050">
            <a:solidFill>
              <a:srgbClr val="86A7B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76448" y="2309515"/>
            <a:ext cx="13135103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spc="-44">
                <a:solidFill>
                  <a:srgbClr val="00263A"/>
                </a:solidFill>
                <a:latin typeface="Roboto Condensed"/>
              </a:rPr>
              <a:t>Large quote or saying </a:t>
            </a:r>
          </a:p>
          <a:p>
            <a:pPr algn="ctr">
              <a:lnSpc>
                <a:spcPts val="9000"/>
              </a:lnSpc>
            </a:pPr>
            <a:r>
              <a:rPr lang="en-US" sz="9000" spc="-45">
                <a:solidFill>
                  <a:srgbClr val="00263A"/>
                </a:solidFill>
                <a:latin typeface="Roboto Condensed"/>
              </a:rPr>
              <a:t>goes on this page.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75020" y="5668890"/>
            <a:ext cx="14137960" cy="396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239">
                <a:solidFill>
                  <a:srgbClr val="6DA9DC"/>
                </a:solidFill>
                <a:latin typeface="Brandon Grotesque Bold"/>
              </a:rPr>
              <a:t>SMALLER TEXT DOWN HERE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5407788" y="5133975"/>
            <a:ext cx="7200461" cy="0"/>
          </a:xfrm>
          <a:prstGeom prst="line">
            <a:avLst/>
          </a:prstGeom>
          <a:ln cap="rnd" w="38100">
            <a:solidFill>
              <a:srgbClr val="6DA9DC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40501" r="0" b="40501"/>
          <a:stretch>
            <a:fillRect/>
          </a:stretch>
        </p:blipFill>
        <p:spPr>
          <a:xfrm flipH="false" flipV="false" rot="0">
            <a:off x="0" y="7970940"/>
            <a:ext cx="18288000" cy="2316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6DA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9879" y="4162759"/>
            <a:ext cx="6815169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FFFFFF"/>
                </a:solidFill>
                <a:latin typeface="Public Sans Bold"/>
              </a:rPr>
              <a:t>Section Title Here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9879" y="4767627"/>
            <a:ext cx="6815169" cy="1318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1900">
                <a:solidFill>
                  <a:srgbClr val="FFFFFF"/>
                </a:solidFill>
                <a:latin typeface="Public Sans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02951" y="4162759"/>
            <a:ext cx="6815169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FFFFFF"/>
                </a:solidFill>
                <a:latin typeface="Public Sans Bold"/>
              </a:rPr>
              <a:t>Section Title Here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02951" y="4767627"/>
            <a:ext cx="6815169" cy="1318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1900">
                <a:solidFill>
                  <a:srgbClr val="FFFFFF"/>
                </a:solidFill>
                <a:latin typeface="Public Sans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9879" y="7128630"/>
            <a:ext cx="6815169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FFFFFF"/>
                </a:solidFill>
                <a:latin typeface="Public Sans Bold"/>
              </a:rPr>
              <a:t>Section Title Here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69879" y="7733498"/>
            <a:ext cx="6815169" cy="1318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1900">
                <a:solidFill>
                  <a:srgbClr val="FFFFFF"/>
                </a:solidFill>
                <a:latin typeface="Public Sans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02951" y="7128630"/>
            <a:ext cx="6815169" cy="43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FFFFFF"/>
                </a:solidFill>
                <a:latin typeface="Public Sans Bold"/>
              </a:rPr>
              <a:t>Section Title Here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02951" y="7733498"/>
            <a:ext cx="6815169" cy="1318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1900">
                <a:solidFill>
                  <a:srgbClr val="FFFFFF"/>
                </a:solidFill>
                <a:latin typeface="Public Sans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1059" y="1409165"/>
            <a:ext cx="14065882" cy="1163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>
                <a:solidFill>
                  <a:srgbClr val="FFFFFF"/>
                </a:solidFill>
                <a:latin typeface="Roboto Condensed"/>
              </a:rPr>
              <a:t>Slide Title Goes Here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75020" y="941070"/>
            <a:ext cx="1413796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spc="189">
                <a:solidFill>
                  <a:srgbClr val="00263A"/>
                </a:solidFill>
                <a:latin typeface="Brandon Grotesque Bold"/>
              </a:rPr>
              <a:t>SLIDE INTRODUCTION IF YOU HAVE ONE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5543770" y="2979496"/>
            <a:ext cx="7200461" cy="0"/>
          </a:xfrm>
          <a:prstGeom prst="line">
            <a:avLst/>
          </a:prstGeom>
          <a:ln cap="rnd" w="38100">
            <a:solidFill>
              <a:srgbClr val="00263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026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9879" y="4748577"/>
            <a:ext cx="15087700" cy="3713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82"/>
              </a:lnSpc>
            </a:pPr>
            <a:r>
              <a:rPr lang="en-US" sz="21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2100">
                <a:solidFill>
                  <a:srgbClr val="FFFFFF"/>
                </a:solidFill>
                <a:latin typeface="Public Sans"/>
              </a:rPr>
              <a:t> 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  <a:p>
            <a:pPr>
              <a:lnSpc>
                <a:spcPts val="2982"/>
              </a:lnSpc>
            </a:pPr>
          </a:p>
          <a:p>
            <a:pPr>
              <a:lnSpc>
                <a:spcPts val="2982"/>
              </a:lnSpc>
            </a:pPr>
            <a:r>
              <a:rPr lang="en-US" sz="2100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11059" y="1409165"/>
            <a:ext cx="14065882" cy="1163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>
                <a:solidFill>
                  <a:srgbClr val="FFFFFF"/>
                </a:solidFill>
                <a:latin typeface="Roboto Condensed"/>
              </a:rPr>
              <a:t>Slide Title Goes Here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75020" y="941070"/>
            <a:ext cx="1413796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spc="189">
                <a:solidFill>
                  <a:srgbClr val="6DA9DC"/>
                </a:solidFill>
                <a:latin typeface="Brandon Grotesque Bold"/>
              </a:rPr>
              <a:t>SLIDE INTRODUCTION IF YOU HAVE ONE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5543770" y="2979496"/>
            <a:ext cx="7200461" cy="0"/>
          </a:xfrm>
          <a:prstGeom prst="line">
            <a:avLst/>
          </a:prstGeom>
          <a:ln cap="rnd" w="38100">
            <a:solidFill>
              <a:srgbClr val="6DA9D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A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06479" y="3976220"/>
            <a:ext cx="9551100" cy="4574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5"/>
              </a:lnSpc>
            </a:pPr>
            <a:r>
              <a:rPr lang="en-US" sz="1968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</a:t>
            </a:r>
            <a:r>
              <a:rPr lang="en-US" sz="1968">
                <a:solidFill>
                  <a:srgbClr val="FFFFFF"/>
                </a:solidFill>
                <a:latin typeface="Public Sans"/>
              </a:rPr>
              <a:t> 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  <a:p>
            <a:pPr>
              <a:lnSpc>
                <a:spcPts val="2795"/>
              </a:lnSpc>
            </a:pPr>
          </a:p>
          <a:p>
            <a:pPr>
              <a:lnSpc>
                <a:spcPts val="2795"/>
              </a:lnSpc>
            </a:pPr>
            <a:r>
              <a:rPr lang="en-US" sz="1968">
                <a:solidFill>
                  <a:srgbClr val="FFFFFF"/>
                </a:solidFill>
                <a:latin typeface="Public Sans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22137" t="0" r="22137" b="0"/>
          <a:stretch>
            <a:fillRect/>
          </a:stretch>
        </p:blipFill>
        <p:spPr>
          <a:xfrm flipH="false" flipV="false" rot="0">
            <a:off x="1211151" y="4023845"/>
            <a:ext cx="5235142" cy="626315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11059" y="1409165"/>
            <a:ext cx="14065882" cy="1163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>
                <a:solidFill>
                  <a:srgbClr val="FFFFFF"/>
                </a:solidFill>
                <a:latin typeface="Roboto Condensed"/>
              </a:rPr>
              <a:t>Slide Title Goes Here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75020" y="941070"/>
            <a:ext cx="1413796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spc="189">
                <a:solidFill>
                  <a:srgbClr val="6DA9DC"/>
                </a:solidFill>
                <a:latin typeface="Brandon Grotesque Bold"/>
              </a:rPr>
              <a:t>SLIDE INTRODUCTION IF YOU HAVE ONE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5543770" y="2979496"/>
            <a:ext cx="7200461" cy="0"/>
          </a:xfrm>
          <a:prstGeom prst="line">
            <a:avLst/>
          </a:prstGeom>
          <a:ln cap="rnd" w="38100">
            <a:solidFill>
              <a:srgbClr val="6DA9D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6336" y="0"/>
            <a:ext cx="12191664" cy="10287000"/>
            <a:chOff x="0" y="0"/>
            <a:chExt cx="16255551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0464" t="0" r="10464" b="0"/>
            <a:stretch>
              <a:fillRect/>
            </a:stretch>
          </p:blipFill>
          <p:spPr>
            <a:xfrm>
              <a:off x="0" y="0"/>
              <a:ext cx="16255551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05221" y="1939220"/>
            <a:ext cx="4388517" cy="2646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19"/>
              </a:lnSpc>
            </a:pPr>
            <a:r>
              <a:rPr lang="en-US" sz="5399">
                <a:solidFill>
                  <a:srgbClr val="6DA9DC"/>
                </a:solidFill>
                <a:latin typeface="Roboto Condensed"/>
              </a:rPr>
              <a:t>Slide title </a:t>
            </a:r>
          </a:p>
          <a:p>
            <a:pPr>
              <a:lnSpc>
                <a:spcPts val="7019"/>
              </a:lnSpc>
            </a:pPr>
            <a:r>
              <a:rPr lang="en-US" sz="5399">
                <a:solidFill>
                  <a:srgbClr val="6DA9DC"/>
                </a:solidFill>
                <a:latin typeface="Roboto Condensed"/>
              </a:rPr>
              <a:t>or section goes right here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5221" y="5524825"/>
            <a:ext cx="4249971" cy="3008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32"/>
              </a:lnSpc>
            </a:pPr>
            <a:r>
              <a:rPr lang="en-US" sz="2600">
                <a:solidFill>
                  <a:srgbClr val="000000"/>
                </a:solidFill>
                <a:latin typeface="Public Sans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05221" y="5086350"/>
            <a:ext cx="3582371" cy="0"/>
          </a:xfrm>
          <a:prstGeom prst="line">
            <a:avLst/>
          </a:prstGeom>
          <a:ln cap="rnd" w="19050">
            <a:solidFill>
              <a:srgbClr val="6DA9DC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A9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7620" y="0"/>
            <a:ext cx="18305620" cy="8379422"/>
          </a:xfrm>
          <a:prstGeom prst="rect">
            <a:avLst/>
          </a:prstGeom>
          <a:solidFill>
            <a:srgbClr val="00263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0" y="-21391"/>
            <a:ext cx="18288000" cy="8400813"/>
            <a:chOff x="0" y="0"/>
            <a:chExt cx="24384000" cy="11201084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alphaModFix amt="42000"/>
            </a:blip>
            <a:srcRect l="0" t="15547" r="0" b="15547"/>
            <a:stretch>
              <a:fillRect/>
            </a:stretch>
          </p:blipFill>
          <p:spPr>
            <a:xfrm>
              <a:off x="0" y="0"/>
              <a:ext cx="24384000" cy="11201084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67148" y="8911650"/>
            <a:ext cx="6623772" cy="880449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6518289" y="5143500"/>
            <a:ext cx="5251423" cy="827460"/>
          </a:xfrm>
          <a:prstGeom prst="rect">
            <a:avLst/>
          </a:prstGeom>
          <a:solidFill>
            <a:srgbClr val="185A7D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199653" y="3090856"/>
            <a:ext cx="15888694" cy="1209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FFFFF"/>
                </a:solidFill>
                <a:latin typeface="Public Sans Thin"/>
              </a:rPr>
              <a:t>End of Presentation Slide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94779" y="5390162"/>
            <a:ext cx="4898441" cy="33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1951" spc="195">
                <a:solidFill>
                  <a:srgbClr val="FFFFFF"/>
                </a:solidFill>
                <a:latin typeface="Brandon Grotesque Bold"/>
              </a:rPr>
              <a:t>END OF SLIDE SUBTITLE HERE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3967542" y="4600653"/>
            <a:ext cx="10080953" cy="0"/>
          </a:xfrm>
          <a:prstGeom prst="line">
            <a:avLst/>
          </a:prstGeom>
          <a:ln cap="rnd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DAFQt4bFaIo</dc:identifier>
  <dcterms:modified xsi:type="dcterms:W3CDTF">2011-08-01T06:04:30Z</dcterms:modified>
  <cp:revision>1</cp:revision>
  <dc:title>Copy of Presentation</dc:title>
</cp:coreProperties>
</file>