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64008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1"/>
    <p:restoredTop sz="94686"/>
  </p:normalViewPr>
  <p:slideViewPr>
    <p:cSldViewPr snapToGrid="0" snapToObjects="1" showGuides="1">
      <p:cViewPr varScale="1">
        <p:scale>
          <a:sx n="96" d="100"/>
          <a:sy n="96" d="100"/>
        </p:scale>
        <p:origin x="3248" y="176"/>
      </p:cViewPr>
      <p:guideLst>
        <p:guide orient="horz" pos="2880"/>
        <p:guide pos="2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4F96-6B31-7B49-8629-75E16660EB9C}" type="datetimeFigureOut">
              <a:rPr lang="en-US" smtClean="0"/>
              <a:t>4/7/22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1143000"/>
            <a:ext cx="2159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A8E90-BAFC-EA48-9E98-62562EE3C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1496484"/>
            <a:ext cx="5440680" cy="3183467"/>
          </a:xfrm>
        </p:spPr>
        <p:txBody>
          <a:bodyPr anchor="b"/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4802717"/>
            <a:ext cx="4800600" cy="2207683"/>
          </a:xfrm>
        </p:spPr>
        <p:txBody>
          <a:bodyPr/>
          <a:lstStyle>
            <a:lvl1pPr marL="0" indent="0" algn="ctr">
              <a:buNone/>
              <a:defRPr sz="1680"/>
            </a:lvl1pPr>
            <a:lvl2pPr marL="320040" indent="0" algn="ctr">
              <a:buNone/>
              <a:defRPr sz="1400"/>
            </a:lvl2pPr>
            <a:lvl3pPr marL="640080" indent="0" algn="ctr">
              <a:buNone/>
              <a:defRPr sz="1260"/>
            </a:lvl3pPr>
            <a:lvl4pPr marL="960120" indent="0" algn="ctr">
              <a:buNone/>
              <a:defRPr sz="1120"/>
            </a:lvl4pPr>
            <a:lvl5pPr marL="1280160" indent="0" algn="ctr">
              <a:buNone/>
              <a:defRPr sz="1120"/>
            </a:lvl5pPr>
            <a:lvl6pPr marL="1600200" indent="0" algn="ctr">
              <a:buNone/>
              <a:defRPr sz="1120"/>
            </a:lvl6pPr>
            <a:lvl7pPr marL="1920240" indent="0" algn="ctr">
              <a:buNone/>
              <a:defRPr sz="1120"/>
            </a:lvl7pPr>
            <a:lvl8pPr marL="2240280" indent="0" algn="ctr">
              <a:buNone/>
              <a:defRPr sz="1120"/>
            </a:lvl8pPr>
            <a:lvl9pPr marL="2560320" indent="0" algn="ctr">
              <a:buNone/>
              <a:defRPr sz="1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3" y="486834"/>
            <a:ext cx="1380173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486834"/>
            <a:ext cx="4060508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2" y="2279653"/>
            <a:ext cx="5520690" cy="3803649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2" y="6119286"/>
            <a:ext cx="5520690" cy="2000249"/>
          </a:xfrm>
        </p:spPr>
        <p:txBody>
          <a:bodyPr/>
          <a:lstStyle>
            <a:lvl1pPr marL="0" indent="0">
              <a:buNone/>
              <a:defRPr sz="1680">
                <a:solidFill>
                  <a:schemeClr val="tx1"/>
                </a:solidFill>
              </a:defRPr>
            </a:lvl1pPr>
            <a:lvl2pPr marL="320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400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3pPr>
            <a:lvl4pPr marL="9601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2801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6002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19202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240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2434167"/>
            <a:ext cx="272034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2434167"/>
            <a:ext cx="272034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486836"/>
            <a:ext cx="552069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2241551"/>
            <a:ext cx="2707838" cy="1098549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3340100"/>
            <a:ext cx="2707838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2241551"/>
            <a:ext cx="2721174" cy="1098549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3340100"/>
            <a:ext cx="272117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609600"/>
            <a:ext cx="2064425" cy="213360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1316569"/>
            <a:ext cx="3240405" cy="6498167"/>
          </a:xfrm>
        </p:spPr>
        <p:txBody>
          <a:bodyPr/>
          <a:lstStyle>
            <a:lvl1pPr>
              <a:defRPr sz="2240"/>
            </a:lvl1pPr>
            <a:lvl2pPr>
              <a:defRPr sz="1960"/>
            </a:lvl2pPr>
            <a:lvl3pPr>
              <a:defRPr sz="168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743200"/>
            <a:ext cx="2064425" cy="5082117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609600"/>
            <a:ext cx="2064425" cy="213360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1316569"/>
            <a:ext cx="3240405" cy="6498167"/>
          </a:xfrm>
        </p:spPr>
        <p:txBody>
          <a:bodyPr anchor="t"/>
          <a:lstStyle>
            <a:lvl1pPr marL="0" indent="0">
              <a:buNone/>
              <a:defRPr sz="2240"/>
            </a:lvl1pPr>
            <a:lvl2pPr marL="320040" indent="0">
              <a:buNone/>
              <a:defRPr sz="1960"/>
            </a:lvl2pPr>
            <a:lvl3pPr marL="640080" indent="0">
              <a:buNone/>
              <a:defRPr sz="1680"/>
            </a:lvl3pPr>
            <a:lvl4pPr marL="960120" indent="0">
              <a:buNone/>
              <a:defRPr sz="1400"/>
            </a:lvl4pPr>
            <a:lvl5pPr marL="1280160" indent="0">
              <a:buNone/>
              <a:defRPr sz="1400"/>
            </a:lvl5pPr>
            <a:lvl6pPr marL="1600200" indent="0">
              <a:buNone/>
              <a:defRPr sz="1400"/>
            </a:lvl6pPr>
            <a:lvl7pPr marL="1920240" indent="0">
              <a:buNone/>
              <a:defRPr sz="1400"/>
            </a:lvl7pPr>
            <a:lvl8pPr marL="2240280" indent="0">
              <a:buNone/>
              <a:defRPr sz="1400"/>
            </a:lvl8pPr>
            <a:lvl9pPr marL="2560320" indent="0">
              <a:buNone/>
              <a:defRPr sz="14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743200"/>
            <a:ext cx="2064425" cy="5082117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486836"/>
            <a:ext cx="552069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2434167"/>
            <a:ext cx="552069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8475136"/>
            <a:ext cx="14401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CEC6C-34B3-1B42-92F0-A1A9FCDF48DB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8475136"/>
            <a:ext cx="216027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8475136"/>
            <a:ext cx="14401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40080" rtl="0" eaLnBrk="1" latinLnBrk="0" hangingPunct="1">
        <a:lnSpc>
          <a:spcPct val="90000"/>
        </a:lnSpc>
        <a:spcBef>
          <a:spcPct val="0"/>
        </a:spcBef>
        <a:buNone/>
        <a:defRPr sz="3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020" indent="-160020" algn="l" defTabSz="64008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201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76022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20802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7203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r="6629"/>
          <a:stretch/>
        </p:blipFill>
        <p:spPr>
          <a:xfrm>
            <a:off x="0" y="4572001"/>
            <a:ext cx="6400800" cy="457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7454"/>
            <a:ext cx="6400800" cy="345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923"/>
            <a:ext cx="2846328" cy="85165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B4ADD9-19C2-1A4E-9904-9EC856996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54155" y="819971"/>
            <a:ext cx="4121427" cy="5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Jameson Daines</dc:creator>
  <cp:lastModifiedBy>Alisha Wilkins</cp:lastModifiedBy>
  <cp:revision>4</cp:revision>
  <dcterms:created xsi:type="dcterms:W3CDTF">2017-03-17T17:15:59Z</dcterms:created>
  <dcterms:modified xsi:type="dcterms:W3CDTF">2022-04-07T20:15:59Z</dcterms:modified>
</cp:coreProperties>
</file>