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B8C"/>
    <a:srgbClr val="5E9AA4"/>
    <a:srgbClr val="073055"/>
    <a:srgbClr val="002349"/>
    <a:srgbClr val="3A3A3C"/>
    <a:srgbClr val="ABA082"/>
    <a:srgbClr val="CAC3B9"/>
    <a:srgbClr val="EDEBE6"/>
    <a:srgbClr val="C5D7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13"/>
    <p:restoredTop sz="94678"/>
  </p:normalViewPr>
  <p:slideViewPr>
    <p:cSldViewPr snapToGrid="0" snapToObjects="1">
      <p:cViewPr>
        <p:scale>
          <a:sx n="32" d="100"/>
          <a:sy n="32" d="100"/>
        </p:scale>
        <p:origin x="136" y="1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ientific Research Post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icture Placeholder 5"/>
          <p:cNvSpPr>
            <a:spLocks noGrp="1"/>
          </p:cNvSpPr>
          <p:nvPr>
            <p:ph type="pic" sz="quarter" idx="11" hasCustomPrompt="1"/>
          </p:nvPr>
        </p:nvSpPr>
        <p:spPr>
          <a:xfrm>
            <a:off x="30237404" y="13341170"/>
            <a:ext cx="12326112" cy="8119791"/>
          </a:xfrm>
          <a:prstGeom prst="rect">
            <a:avLst/>
          </a:prstGeom>
        </p:spPr>
        <p:txBody>
          <a:bodyPr/>
          <a:lstStyle>
            <a:lvl1pPr marL="0" marR="0" indent="0" algn="l" defTabSz="1005840" rtl="0" eaLnBrk="1" fontAlgn="auto" latinLnBrk="0" hangingPunct="1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0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Click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3822674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2498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038263" y="5882078"/>
            <a:ext cx="13509297" cy="1766236"/>
          </a:xfrm>
          <a:prstGeom prst="rect">
            <a:avLst/>
          </a:prstGeom>
          <a:solidFill>
            <a:srgbClr val="007B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9645811" y="5885848"/>
            <a:ext cx="13509297" cy="1766236"/>
          </a:xfrm>
          <a:prstGeom prst="rect">
            <a:avLst/>
          </a:prstGeom>
          <a:solidFill>
            <a:srgbClr val="007B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1327684" y="8195533"/>
            <a:ext cx="12121913" cy="10947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sz="7000" b="1" dirty="0" smtClean="0">
                <a:solidFill>
                  <a:srgbClr val="ABA082"/>
                </a:solidFill>
                <a:latin typeface="Arial" charset="0"/>
                <a:ea typeface="Arial" charset="0"/>
                <a:cs typeface="Arial" charset="0"/>
              </a:rPr>
              <a:t>Smaller Headline Example</a:t>
            </a:r>
            <a:endParaRPr lang="en-US" sz="7000" b="1" dirty="0">
              <a:solidFill>
                <a:srgbClr val="ABA082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1327684" y="9369783"/>
            <a:ext cx="12326112" cy="97519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lnSpc>
                <a:spcPts val="5120"/>
              </a:lnSpc>
            </a:pP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Body Text. Lorem ipsum dolor sit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ad minim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exercitation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ullamco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nisi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aliquip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commodo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Duis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aute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irure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dolor.</a:t>
            </a:r>
          </a:p>
          <a:p>
            <a:pPr>
              <a:lnSpc>
                <a:spcPts val="5120"/>
              </a:lnSpc>
            </a:pPr>
            <a:endParaRPr lang="en-US" sz="3600" dirty="0">
              <a:solidFill>
                <a:srgbClr val="3A3A3C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ts val="5120"/>
              </a:lnSpc>
            </a:pP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Lorem ipsum dolor sit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ad minim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exercitation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ullamco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nisi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aliquip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commodo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Duis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aute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irure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dolor. Body Text. Lorem ipsum dolor sit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ad minim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exercitation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ullamco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nisi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aliquip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commodo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Duis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aute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irure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</a:t>
            </a:r>
          </a:p>
        </p:txBody>
      </p:sp>
      <p:sp>
        <p:nvSpPr>
          <p:cNvPr id="49" name="Rectangle 48"/>
          <p:cNvSpPr/>
          <p:nvPr/>
        </p:nvSpPr>
        <p:spPr>
          <a:xfrm>
            <a:off x="1327684" y="20069478"/>
            <a:ext cx="12121913" cy="10947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sz="7000" b="1" dirty="0" smtClean="0">
                <a:solidFill>
                  <a:srgbClr val="ABA082"/>
                </a:solidFill>
                <a:latin typeface="Arial" charset="0"/>
                <a:ea typeface="Arial" charset="0"/>
                <a:cs typeface="Arial" charset="0"/>
              </a:rPr>
              <a:t>Smaller Headline Example</a:t>
            </a:r>
            <a:endParaRPr lang="en-US" sz="7000" b="1" dirty="0">
              <a:solidFill>
                <a:srgbClr val="ABA082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1327684" y="21243728"/>
            <a:ext cx="12326112" cy="58278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lnSpc>
                <a:spcPts val="5120"/>
              </a:lnSpc>
            </a:pP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Body Text. Lorem ipsum dolor sit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ad minim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exercitation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ullamco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nisi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aliquip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commodo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Duis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aute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irure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dolor. Lorem ipsum dolor sit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ad minim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exercitation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ullamco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nisi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aliquip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commodo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</a:p>
        </p:txBody>
      </p:sp>
      <p:sp>
        <p:nvSpPr>
          <p:cNvPr id="51" name="Rectangle 50"/>
          <p:cNvSpPr/>
          <p:nvPr/>
        </p:nvSpPr>
        <p:spPr>
          <a:xfrm>
            <a:off x="1038264" y="6232600"/>
            <a:ext cx="13509296" cy="113877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7400" b="1" spc="42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HEADLINE EXAMPLE</a:t>
            </a:r>
            <a:endParaRPr lang="en-US" sz="7400" b="1" spc="42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29645811" y="6210986"/>
            <a:ext cx="13509297" cy="113877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7400" b="1" spc="42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HEADLINE EXAMPLE</a:t>
            </a:r>
            <a:endParaRPr lang="en-US" sz="7400" b="1" spc="42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30237403" y="9369783"/>
            <a:ext cx="12326112" cy="32117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lnSpc>
                <a:spcPts val="5120"/>
              </a:lnSpc>
            </a:pP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Body Text. Lorem ipsum dolor sit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ad minim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exercitation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ullamco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nisi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aliquip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commodo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Duis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aute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irure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dolor.</a:t>
            </a:r>
          </a:p>
        </p:txBody>
      </p:sp>
      <p:sp>
        <p:nvSpPr>
          <p:cNvPr id="58" name="Rectangle 57"/>
          <p:cNvSpPr/>
          <p:nvPr/>
        </p:nvSpPr>
        <p:spPr>
          <a:xfrm>
            <a:off x="15782544" y="18511139"/>
            <a:ext cx="12326112" cy="97519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lnSpc>
                <a:spcPts val="5120"/>
              </a:lnSpc>
            </a:pP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Body Text. Lorem ipsum dolor sit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ad minim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exercitation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ullamco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nisi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aliquip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commodo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Duis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aute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irure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dolor. Lorem ipsum dolor sit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Body Text. Lorem ipsum dolor sit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</a:t>
            </a:r>
          </a:p>
          <a:p>
            <a:pPr>
              <a:lnSpc>
                <a:spcPts val="5120"/>
              </a:lnSpc>
            </a:pPr>
            <a:endParaRPr lang="en-US" sz="3600" dirty="0">
              <a:solidFill>
                <a:srgbClr val="3A3A3C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ts val="5120"/>
              </a:lnSpc>
            </a:pP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ad minim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exercitation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ullamco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nisi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aliquip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commodo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Duis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aute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irure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dolor. Body Text. Lorem ipsum dolor sit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</a:t>
            </a:r>
          </a:p>
        </p:txBody>
      </p:sp>
      <p:sp>
        <p:nvSpPr>
          <p:cNvPr id="60" name="Rectangle 59"/>
          <p:cNvSpPr/>
          <p:nvPr/>
        </p:nvSpPr>
        <p:spPr>
          <a:xfrm>
            <a:off x="30237403" y="8086808"/>
            <a:ext cx="12121913" cy="10947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sz="7000" b="1" dirty="0" smtClean="0">
                <a:solidFill>
                  <a:srgbClr val="ABA082"/>
                </a:solidFill>
                <a:latin typeface="Arial" charset="0"/>
                <a:ea typeface="Arial" charset="0"/>
                <a:cs typeface="Arial" charset="0"/>
              </a:rPr>
              <a:t>Smaller Headline Example</a:t>
            </a:r>
            <a:endParaRPr lang="en-US" sz="7000" b="1" dirty="0">
              <a:solidFill>
                <a:srgbClr val="ABA082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15088852" y="16072827"/>
            <a:ext cx="14012922" cy="1766236"/>
          </a:xfrm>
          <a:prstGeom prst="rect">
            <a:avLst/>
          </a:prstGeom>
          <a:solidFill>
            <a:srgbClr val="007B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15088851" y="16379822"/>
            <a:ext cx="14012923" cy="113877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7400" b="1" spc="42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HEADLINE EXAMPLE</a:t>
            </a:r>
            <a:endParaRPr lang="en-US" sz="7400" b="1" spc="42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4371585" y="32145505"/>
            <a:ext cx="15148030" cy="461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3000" dirty="0">
                <a:solidFill>
                  <a:srgbClr val="073055"/>
                </a:solidFill>
                <a:latin typeface="Arial" charset="0"/>
                <a:ea typeface="Arial" charset="0"/>
                <a:cs typeface="Arial" charset="0"/>
              </a:rPr>
              <a:t>Utah State University is an affirmative action/equal opportunity institution.</a:t>
            </a:r>
          </a:p>
        </p:txBody>
      </p:sp>
      <p:sp>
        <p:nvSpPr>
          <p:cNvPr id="67" name="Rectangle 66"/>
          <p:cNvSpPr/>
          <p:nvPr/>
        </p:nvSpPr>
        <p:spPr>
          <a:xfrm>
            <a:off x="0" y="2666722"/>
            <a:ext cx="43891199" cy="20467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3300" b="1" dirty="0">
                <a:solidFill>
                  <a:srgbClr val="073055"/>
                </a:solidFill>
                <a:latin typeface="Arial" charset="0"/>
                <a:ea typeface="Arial" charset="0"/>
                <a:cs typeface="Arial" charset="0"/>
              </a:rPr>
              <a:t>Enter Title of Research Poster Right Here</a:t>
            </a:r>
          </a:p>
        </p:txBody>
      </p:sp>
      <p:sp>
        <p:nvSpPr>
          <p:cNvPr id="68" name="Rectangle 67"/>
          <p:cNvSpPr/>
          <p:nvPr/>
        </p:nvSpPr>
        <p:spPr>
          <a:xfrm>
            <a:off x="11099929" y="1291939"/>
            <a:ext cx="21691342" cy="6924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4500" b="1" spc="420" dirty="0" smtClean="0">
                <a:solidFill>
                  <a:srgbClr val="002349"/>
                </a:solidFill>
                <a:latin typeface="Arial" charset="0"/>
                <a:ea typeface="Arial" charset="0"/>
                <a:cs typeface="Arial" charset="0"/>
              </a:rPr>
              <a:t>COLLEGE OF AGRICULTURE AND APPLIED SCIENCES</a:t>
            </a:r>
            <a:endParaRPr lang="en-US" sz="4500" b="1" spc="420" dirty="0">
              <a:solidFill>
                <a:srgbClr val="002349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12434151" y="2264777"/>
            <a:ext cx="19022899" cy="0"/>
          </a:xfrm>
          <a:prstGeom prst="line">
            <a:avLst/>
          </a:prstGeom>
          <a:ln w="50800">
            <a:solidFill>
              <a:srgbClr val="0730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Picture Placeholder 70"/>
          <p:cNvSpPr>
            <a:spLocks noGrp="1"/>
          </p:cNvSpPr>
          <p:nvPr>
            <p:ph type="pic" sz="quarter" idx="11"/>
          </p:nvPr>
        </p:nvSpPr>
        <p:spPr>
          <a:xfrm>
            <a:off x="15088851" y="5882078"/>
            <a:ext cx="14012923" cy="8746660"/>
          </a:xfrm>
        </p:spPr>
      </p:sp>
      <p:sp>
        <p:nvSpPr>
          <p:cNvPr id="29" name="Rectangle 28"/>
          <p:cNvSpPr/>
          <p:nvPr/>
        </p:nvSpPr>
        <p:spPr>
          <a:xfrm>
            <a:off x="30237403" y="14627350"/>
            <a:ext cx="12326112" cy="78483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571500" indent="-571500">
              <a:lnSpc>
                <a:spcPts val="5120"/>
              </a:lnSpc>
              <a:buFont typeface="Arial" charset="0"/>
              <a:buChar char="•"/>
            </a:pP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Bulleted List. 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Lorem ipsum dolor sit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</a:t>
            </a:r>
          </a:p>
          <a:p>
            <a:pPr marL="571500" indent="-571500">
              <a:lnSpc>
                <a:spcPts val="5120"/>
              </a:lnSpc>
              <a:buFont typeface="Arial" charset="0"/>
              <a:buChar char="•"/>
            </a:pP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Bulleted 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List. Lorem ipsum dolor sit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3600" dirty="0" err="1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</a:t>
            </a:r>
            <a:endParaRPr lang="en-US" sz="3600" dirty="0">
              <a:solidFill>
                <a:srgbClr val="3A3A3C"/>
              </a:solidFill>
              <a:latin typeface="Arial" charset="0"/>
              <a:ea typeface="Arial" charset="0"/>
              <a:cs typeface="Arial" charset="0"/>
            </a:endParaRPr>
          </a:p>
          <a:p>
            <a:pPr marL="571500" indent="-571500">
              <a:lnSpc>
                <a:spcPts val="5120"/>
              </a:lnSpc>
              <a:buFont typeface="Arial" charset="0"/>
              <a:buChar char="•"/>
            </a:pP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Bulleted List. Lorem ipsum dolor sit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</a:t>
            </a:r>
          </a:p>
          <a:p>
            <a:pPr marL="571500" indent="-571500">
              <a:lnSpc>
                <a:spcPts val="5120"/>
              </a:lnSpc>
              <a:buFont typeface="Arial" charset="0"/>
              <a:buChar char="•"/>
            </a:pP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Bulleted List. Lorem ipsum dolor sit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3600" dirty="0" smtClean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</a:t>
            </a:r>
            <a:endParaRPr lang="en-US" sz="3600" dirty="0">
              <a:solidFill>
                <a:srgbClr val="3A3A3C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0237403" y="13344375"/>
            <a:ext cx="12121913" cy="10947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sz="7000" b="1" dirty="0" smtClean="0">
                <a:solidFill>
                  <a:srgbClr val="ABA082"/>
                </a:solidFill>
                <a:latin typeface="Arial" charset="0"/>
                <a:ea typeface="Arial" charset="0"/>
                <a:cs typeface="Arial" charset="0"/>
              </a:rPr>
              <a:t>Smaller Headline Example</a:t>
            </a:r>
            <a:endParaRPr lang="en-US" sz="7000" b="1" dirty="0">
              <a:solidFill>
                <a:srgbClr val="ABA082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7927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154</TotalTime>
  <Words>556</Words>
  <Application>Microsoft Macintosh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Enter Title Here</dc:title>
  <dc:creator>Olivia Yeip</dc:creator>
  <cp:lastModifiedBy>Jameson Daines</cp:lastModifiedBy>
  <cp:revision>19</cp:revision>
  <dcterms:created xsi:type="dcterms:W3CDTF">2016-09-07T15:12:38Z</dcterms:created>
  <dcterms:modified xsi:type="dcterms:W3CDTF">2017-03-13T19:46:55Z</dcterms:modified>
</cp:coreProperties>
</file>