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8C"/>
    <a:srgbClr val="5E9AA4"/>
    <a:srgbClr val="073055"/>
    <a:srgbClr val="002349"/>
    <a:srgbClr val="3A3A3C"/>
    <a:srgbClr val="ABA082"/>
    <a:srgbClr val="CAC3B9"/>
    <a:srgbClr val="EDEBE6"/>
    <a:srgbClr val="C5D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85"/>
    <p:restoredTop sz="94678"/>
  </p:normalViewPr>
  <p:slideViewPr>
    <p:cSldViewPr snapToGrid="0" snapToObjects="1">
      <p:cViewPr>
        <p:scale>
          <a:sx n="32" d="100"/>
          <a:sy n="32" d="100"/>
        </p:scale>
        <p:origin x="896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Research Pos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30237404" y="13341170"/>
            <a:ext cx="12326112" cy="8119791"/>
          </a:xfrm>
          <a:prstGeom prst="rect">
            <a:avLst/>
          </a:prstGeom>
        </p:spPr>
        <p:txBody>
          <a:bodyPr/>
          <a:lstStyle>
            <a:lvl1pPr marL="0" marR="0" indent="0" algn="l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add picture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7056100" y="11490325"/>
            <a:ext cx="8189913" cy="11210925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7235825" y="4333875"/>
            <a:ext cx="6043613" cy="82296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67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49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295515" y="5815916"/>
            <a:ext cx="7215775" cy="3055468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295515" y="9322723"/>
            <a:ext cx="7215775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</a:t>
            </a:r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sz="6000" b="1" dirty="0">
              <a:solidFill>
                <a:srgbClr val="ABA08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295515" y="11620725"/>
            <a:ext cx="7215775" cy="1438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nisi.</a:t>
            </a: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295515" y="6212505"/>
            <a:ext cx="7215775" cy="2277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pPr algn="ctr"/>
            <a:r>
              <a:rPr lang="en-US" sz="7400" b="1" spc="42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sz="7400" b="1" spc="42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4371585" y="32145505"/>
            <a:ext cx="15148030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3000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Utah State University is an affirmative action/equal opportunity institution.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0" y="2666722"/>
            <a:ext cx="43891199" cy="2046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3300" b="1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Enter Title of Research Poster Right Here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1099929" y="1291939"/>
            <a:ext cx="21691342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4500" b="1" spc="420" dirty="0" smtClean="0">
                <a:solidFill>
                  <a:srgbClr val="002349"/>
                </a:solidFill>
                <a:latin typeface="Arial" charset="0"/>
                <a:ea typeface="Arial" charset="0"/>
                <a:cs typeface="Arial" charset="0"/>
              </a:rPr>
              <a:t>COLLEGE OF AGRICULTURE AND APPLIED SCIENCES</a:t>
            </a:r>
            <a:endParaRPr lang="en-US" sz="4500" b="1" spc="420" dirty="0">
              <a:solidFill>
                <a:srgbClr val="002349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2434151" y="2264777"/>
            <a:ext cx="19022899" cy="0"/>
          </a:xfrm>
          <a:prstGeom prst="line">
            <a:avLst/>
          </a:prstGeom>
          <a:ln w="50800">
            <a:solidFill>
              <a:srgbClr val="073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33881105" y="9322724"/>
            <a:ext cx="7215775" cy="6420860"/>
          </a:xfrm>
        </p:spPr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25592592" y="21878318"/>
            <a:ext cx="7195936" cy="5387301"/>
          </a:xfrm>
        </p:spPr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9311088" y="5814500"/>
            <a:ext cx="7173352" cy="10405111"/>
          </a:xfrm>
        </p:spPr>
      </p:sp>
      <p:sp>
        <p:nvSpPr>
          <p:cNvPr id="34" name="Rectangle 33"/>
          <p:cNvSpPr/>
          <p:nvPr/>
        </p:nvSpPr>
        <p:spPr>
          <a:xfrm>
            <a:off x="9311088" y="16891688"/>
            <a:ext cx="7081894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</a:t>
            </a:r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sz="6000" b="1" dirty="0">
              <a:solidFill>
                <a:srgbClr val="ABA08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9288504" y="19410423"/>
            <a:ext cx="7195936" cy="11118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  <a:p>
            <a:pPr>
              <a:lnSpc>
                <a:spcPts val="5120"/>
              </a:lnSpc>
            </a:pPr>
            <a:endParaRPr lang="en-US" sz="3600" dirty="0" smtClean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  <a:endParaRPr lang="en-US" sz="3600" dirty="0" smtClean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7284238" y="5815916"/>
            <a:ext cx="7215775" cy="3055468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7284238" y="9322723"/>
            <a:ext cx="7215775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</a:t>
            </a:r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sz="6000" b="1" dirty="0">
              <a:solidFill>
                <a:srgbClr val="ABA08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7284238" y="11620725"/>
            <a:ext cx="7215775" cy="196207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ut.</a:t>
            </a: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7284238" y="6212505"/>
            <a:ext cx="7215775" cy="2277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pPr algn="ctr"/>
            <a:r>
              <a:rPr lang="en-US" sz="7400" b="1" spc="42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sz="7400" b="1" spc="42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5615174" y="5689853"/>
            <a:ext cx="7176097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</a:t>
            </a:r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sz="6000" b="1" dirty="0">
              <a:solidFill>
                <a:srgbClr val="ABA08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5592591" y="8332357"/>
            <a:ext cx="7195936" cy="13080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3881105" y="5815912"/>
            <a:ext cx="7215775" cy="3055468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3881105" y="6212501"/>
            <a:ext cx="7215775" cy="2277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pPr algn="ctr"/>
            <a:r>
              <a:rPr lang="en-US" sz="7400" b="1" spc="42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sz="7400" b="1" spc="42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3881105" y="16311124"/>
            <a:ext cx="7215775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</a:t>
            </a:r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r>
              <a:rPr lang="en-US" sz="6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sz="6000" b="1" dirty="0">
              <a:solidFill>
                <a:srgbClr val="ABA08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881105" y="18609126"/>
            <a:ext cx="7215775" cy="45197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792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561</Words>
  <Application>Microsoft Macintosh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Olivia Yeip</dc:creator>
  <cp:lastModifiedBy>Jameson Daines</cp:lastModifiedBy>
  <cp:revision>22</cp:revision>
  <dcterms:created xsi:type="dcterms:W3CDTF">2016-09-07T15:12:38Z</dcterms:created>
  <dcterms:modified xsi:type="dcterms:W3CDTF">2017-02-28T18:01:41Z</dcterms:modified>
</cp:coreProperties>
</file>