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</p:sldIdLst>
  <p:sldSz cx="43891200" cy="32918400"/>
  <p:notesSz cx="6858000" cy="9144000"/>
  <p:defaultTextStyle>
    <a:defPPr>
      <a:defRPr lang="en-US"/>
    </a:defPPr>
    <a:lvl1pPr marL="0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1pPr>
    <a:lvl2pPr marL="1843430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2pPr>
    <a:lvl3pPr marL="3686861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3pPr>
    <a:lvl4pPr marL="5530291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4pPr>
    <a:lvl5pPr marL="737372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5pPr>
    <a:lvl6pPr marL="921715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6pPr>
    <a:lvl7pPr marL="11060582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7pPr>
    <a:lvl8pPr marL="12904013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8pPr>
    <a:lvl9pPr marL="14747443" algn="l" defTabSz="3686861" rtl="0" eaLnBrk="1" latinLnBrk="0" hangingPunct="1">
      <a:defRPr sz="7258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5293F"/>
    <a:srgbClr val="007B8C"/>
    <a:srgbClr val="5E9AA4"/>
    <a:srgbClr val="073055"/>
    <a:srgbClr val="002349"/>
    <a:srgbClr val="3A3A3C"/>
    <a:srgbClr val="ABA082"/>
    <a:srgbClr val="CAC3B9"/>
    <a:srgbClr val="EDEBE6"/>
    <a:srgbClr val="C5D7D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0216"/>
    <p:restoredTop sz="94678"/>
  </p:normalViewPr>
  <p:slideViewPr>
    <p:cSldViewPr snapToGrid="0" snapToObjects="1">
      <p:cViewPr varScale="1">
        <p:scale>
          <a:sx n="24" d="100"/>
          <a:sy n="24" d="100"/>
        </p:scale>
        <p:origin x="248" y="3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cientific Research Poster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icture Placeholder 5"/>
          <p:cNvSpPr>
            <a:spLocks noGrp="1"/>
          </p:cNvSpPr>
          <p:nvPr>
            <p:ph type="pic" sz="quarter" idx="11" hasCustomPrompt="1"/>
          </p:nvPr>
        </p:nvSpPr>
        <p:spPr>
          <a:xfrm>
            <a:off x="30237404" y="13341170"/>
            <a:ext cx="12326112" cy="8119791"/>
          </a:xfrm>
          <a:prstGeom prst="rect">
            <a:avLst/>
          </a:prstGeom>
        </p:spPr>
        <p:txBody>
          <a:bodyPr/>
          <a:lstStyle>
            <a:lvl1pPr marL="0" marR="0" indent="0" algn="l" defTabSz="1005840" rtl="0" eaLnBrk="1" fontAlgn="auto" latinLnBrk="0" hangingPunct="1">
              <a:lnSpc>
                <a:spcPct val="90000"/>
              </a:lnSpc>
              <a:spcBef>
                <a:spcPts val="11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 sz="6000"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Click to add picture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2"/>
          </p:nvPr>
        </p:nvSpPr>
        <p:spPr>
          <a:xfrm>
            <a:off x="17056100" y="11490325"/>
            <a:ext cx="8189913" cy="11210925"/>
          </a:xfrm>
          <a:prstGeom prst="rect">
            <a:avLst/>
          </a:prstGeom>
        </p:spPr>
        <p:txBody>
          <a:bodyPr/>
          <a:lstStyle>
            <a:lvl1pPr>
              <a:defRPr sz="6000"/>
            </a:lvl1pPr>
          </a:lstStyle>
          <a:p>
            <a:endParaRPr lang="en-US"/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3"/>
          </p:nvPr>
        </p:nvSpPr>
        <p:spPr>
          <a:xfrm>
            <a:off x="7235825" y="4333875"/>
            <a:ext cx="6043613" cy="8229600"/>
          </a:xfrm>
          <a:prstGeom prst="rect">
            <a:avLst/>
          </a:prstGeom>
        </p:spPr>
        <p:txBody>
          <a:bodyPr/>
          <a:lstStyle>
            <a:lvl1pPr>
              <a:defRPr sz="6000"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22674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12498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4389120" rtl="0" eaLnBrk="1" latinLnBrk="0" hangingPunct="1">
        <a:lnSpc>
          <a:spcPct val="90000"/>
        </a:lnSpc>
        <a:spcBef>
          <a:spcPct val="0"/>
        </a:spcBef>
        <a:buNone/>
        <a:defRPr sz="211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97280" indent="-1097280" algn="l" defTabSz="4389120" rtl="0" eaLnBrk="1" latinLnBrk="0" hangingPunct="1">
        <a:lnSpc>
          <a:spcPct val="90000"/>
        </a:lnSpc>
        <a:spcBef>
          <a:spcPts val="4800"/>
        </a:spcBef>
        <a:buFont typeface="Arial" panose="020B0604020202020204" pitchFamily="34" charset="0"/>
        <a:buChar char="•"/>
        <a:defRPr sz="13440" kern="1200">
          <a:solidFill>
            <a:schemeClr val="tx1"/>
          </a:solidFill>
          <a:latin typeface="+mn-lt"/>
          <a:ea typeface="+mn-ea"/>
          <a:cs typeface="+mn-cs"/>
        </a:defRPr>
      </a:lvl1pPr>
      <a:lvl2pPr marL="32918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1152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9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987552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207008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426464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645920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8653760" indent="-1097280" algn="l" defTabSz="4389120" rtl="0" eaLnBrk="1" latinLnBrk="0" hangingPunct="1">
        <a:lnSpc>
          <a:spcPct val="90000"/>
        </a:lnSpc>
        <a:spcBef>
          <a:spcPts val="2400"/>
        </a:spcBef>
        <a:buFont typeface="Arial" panose="020B0604020202020204" pitchFamily="34" charset="0"/>
        <a:buChar char="•"/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1pPr>
      <a:lvl2pPr marL="21945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2pPr>
      <a:lvl3pPr marL="43891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3pPr>
      <a:lvl4pPr marL="65836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4pPr>
      <a:lvl5pPr marL="877824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80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6pPr>
      <a:lvl7pPr marL="1316736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92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8pPr>
      <a:lvl9pPr marL="17556480" algn="l" defTabSz="4389120" rtl="0" eaLnBrk="1" latinLnBrk="0" hangingPunct="1">
        <a:defRPr sz="8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295515" y="5815916"/>
            <a:ext cx="7215775" cy="3055468"/>
          </a:xfrm>
          <a:prstGeom prst="rect">
            <a:avLst/>
          </a:prstGeom>
          <a:solidFill>
            <a:srgbClr val="007B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1295515" y="9322723"/>
            <a:ext cx="7215775" cy="18466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US" sz="6000" b="1" dirty="0">
                <a:solidFill>
                  <a:srgbClr val="ABA082"/>
                </a:solidFill>
                <a:latin typeface="Arial" charset="0"/>
                <a:ea typeface="Arial" charset="0"/>
                <a:cs typeface="Arial" charset="0"/>
              </a:rPr>
              <a:t>Smaller Headline</a:t>
            </a:r>
          </a:p>
          <a:p>
            <a:r>
              <a:rPr lang="en-US" sz="6000" b="1" dirty="0">
                <a:solidFill>
                  <a:srgbClr val="ABA082"/>
                </a:solidFill>
                <a:latin typeface="Arial" charset="0"/>
                <a:ea typeface="Arial" charset="0"/>
                <a:cs typeface="Arial" charset="0"/>
              </a:rPr>
              <a:t>Example</a:t>
            </a:r>
          </a:p>
        </p:txBody>
      </p:sp>
      <p:sp>
        <p:nvSpPr>
          <p:cNvPr id="48" name="Rectangle 47"/>
          <p:cNvSpPr/>
          <p:nvPr/>
        </p:nvSpPr>
        <p:spPr>
          <a:xfrm>
            <a:off x="1295515" y="11620725"/>
            <a:ext cx="7215775" cy="1438855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>
              <a:lnSpc>
                <a:spcPts val="5120"/>
              </a:lnSpc>
            </a:pP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Body Text. Lorem ipsum dolor sit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labore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et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dolore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magna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aliqua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enim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ad minim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veniam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quis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nostrud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exercitation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ullamco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laboris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nisi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aliquip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ex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ea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commodo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consequat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Duis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aute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irure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dolor.</a:t>
            </a:r>
          </a:p>
          <a:p>
            <a:pPr>
              <a:lnSpc>
                <a:spcPts val="5120"/>
              </a:lnSpc>
            </a:pPr>
            <a:endParaRPr lang="en-US" sz="3600" dirty="0">
              <a:solidFill>
                <a:srgbClr val="3A3A3C"/>
              </a:solidFill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ts val="5120"/>
              </a:lnSpc>
            </a:pP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Lorem ipsum dolor sit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labore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et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dolore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magna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aliqua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enim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ad minim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veniam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quis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nostrud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exercitation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ullamco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laboris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nisi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aliquip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ex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ea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commodo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consequat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Duis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aute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irure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dolor. Body Text. Lorem ipsum dolor sit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labore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et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dolore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magna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aliqua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enim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ad minim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veniam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quis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nisi.</a:t>
            </a:r>
          </a:p>
        </p:txBody>
      </p:sp>
      <p:sp>
        <p:nvSpPr>
          <p:cNvPr id="51" name="Rectangle 50"/>
          <p:cNvSpPr/>
          <p:nvPr/>
        </p:nvSpPr>
        <p:spPr>
          <a:xfrm>
            <a:off x="1295515" y="6212505"/>
            <a:ext cx="7215775" cy="22775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7400" b="1" spc="42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HEADLINE</a:t>
            </a:r>
          </a:p>
          <a:p>
            <a:pPr algn="ctr"/>
            <a:r>
              <a:rPr lang="en-US" sz="7400" b="1" spc="42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EXAMPLE</a:t>
            </a:r>
          </a:p>
        </p:txBody>
      </p:sp>
      <p:sp>
        <p:nvSpPr>
          <p:cNvPr id="66" name="Rectangle 65"/>
          <p:cNvSpPr/>
          <p:nvPr/>
        </p:nvSpPr>
        <p:spPr>
          <a:xfrm>
            <a:off x="28743170" y="31241481"/>
            <a:ext cx="15148030" cy="138499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3000" dirty="0">
                <a:solidFill>
                  <a:srgbClr val="073055"/>
                </a:solidFill>
                <a:latin typeface="Arial" charset="0"/>
                <a:ea typeface="Arial" charset="0"/>
                <a:cs typeface="Arial" charset="0"/>
              </a:rPr>
              <a:t>Utah State University is an affirmative action/equal opportunity institution and is committed to a learning and working environment free from discrimination, including harassment. For USU’s non-discrimination notice, see </a:t>
            </a:r>
            <a:r>
              <a:rPr lang="en-US" sz="3000" dirty="0" err="1">
                <a:solidFill>
                  <a:srgbClr val="073055"/>
                </a:solidFill>
                <a:latin typeface="Arial" charset="0"/>
                <a:ea typeface="Arial" charset="0"/>
                <a:cs typeface="Arial" charset="0"/>
              </a:rPr>
              <a:t>equity.usu.edu</a:t>
            </a:r>
            <a:r>
              <a:rPr lang="en-US" sz="3000" dirty="0">
                <a:solidFill>
                  <a:srgbClr val="073055"/>
                </a:solidFill>
                <a:latin typeface="Arial" charset="0"/>
                <a:ea typeface="Arial" charset="0"/>
                <a:cs typeface="Arial" charset="0"/>
              </a:rPr>
              <a:t>/non-discrimination.</a:t>
            </a:r>
          </a:p>
        </p:txBody>
      </p:sp>
      <p:sp>
        <p:nvSpPr>
          <p:cNvPr id="67" name="Rectangle 66"/>
          <p:cNvSpPr/>
          <p:nvPr/>
        </p:nvSpPr>
        <p:spPr>
          <a:xfrm>
            <a:off x="0" y="2666722"/>
            <a:ext cx="43891199" cy="20467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13300" b="1" dirty="0">
                <a:solidFill>
                  <a:srgbClr val="073055"/>
                </a:solidFill>
                <a:latin typeface="Arial" charset="0"/>
                <a:ea typeface="Arial" charset="0"/>
                <a:cs typeface="Arial" charset="0"/>
              </a:rPr>
              <a:t>Enter Title of Research Poster Right Here</a:t>
            </a:r>
          </a:p>
        </p:txBody>
      </p:sp>
      <p:sp>
        <p:nvSpPr>
          <p:cNvPr id="68" name="Rectangle 67"/>
          <p:cNvSpPr/>
          <p:nvPr/>
        </p:nvSpPr>
        <p:spPr>
          <a:xfrm>
            <a:off x="11099929" y="1291939"/>
            <a:ext cx="21691342" cy="6924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4500" b="1" spc="420" dirty="0">
                <a:solidFill>
                  <a:srgbClr val="002349"/>
                </a:solidFill>
                <a:latin typeface="Arial" charset="0"/>
                <a:ea typeface="Arial" charset="0"/>
                <a:cs typeface="Arial" charset="0"/>
              </a:rPr>
              <a:t>COLLEGE OF AGRICULTURE AND APPLIED SCIENCES</a:t>
            </a:r>
          </a:p>
        </p:txBody>
      </p:sp>
      <p:cxnSp>
        <p:nvCxnSpPr>
          <p:cNvPr id="13" name="Straight Connector 12"/>
          <p:cNvCxnSpPr/>
          <p:nvPr/>
        </p:nvCxnSpPr>
        <p:spPr>
          <a:xfrm>
            <a:off x="12434151" y="2264777"/>
            <a:ext cx="19022899" cy="0"/>
          </a:xfrm>
          <a:prstGeom prst="line">
            <a:avLst/>
          </a:prstGeom>
          <a:ln w="50800">
            <a:solidFill>
              <a:srgbClr val="07305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Picture Placeholder 8"/>
          <p:cNvSpPr>
            <a:spLocks noGrp="1"/>
          </p:cNvSpPr>
          <p:nvPr>
            <p:ph type="pic" sz="quarter" idx="12"/>
          </p:nvPr>
        </p:nvSpPr>
        <p:spPr>
          <a:xfrm>
            <a:off x="25257388" y="21841246"/>
            <a:ext cx="7195936" cy="5387301"/>
          </a:xfrm>
        </p:spPr>
      </p:sp>
      <p:sp>
        <p:nvSpPr>
          <p:cNvPr id="10" name="Picture Placeholder 9"/>
          <p:cNvSpPr>
            <a:spLocks noGrp="1"/>
          </p:cNvSpPr>
          <p:nvPr>
            <p:ph type="pic" sz="quarter" idx="13"/>
          </p:nvPr>
        </p:nvSpPr>
        <p:spPr>
          <a:xfrm>
            <a:off x="9311088" y="5814500"/>
            <a:ext cx="7173352" cy="10405111"/>
          </a:xfrm>
        </p:spPr>
      </p:sp>
      <p:sp>
        <p:nvSpPr>
          <p:cNvPr id="34" name="Rectangle 33"/>
          <p:cNvSpPr/>
          <p:nvPr/>
        </p:nvSpPr>
        <p:spPr>
          <a:xfrm>
            <a:off x="9311088" y="16891688"/>
            <a:ext cx="7081894" cy="18466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US" sz="6000" b="1" dirty="0">
                <a:solidFill>
                  <a:srgbClr val="ABA082"/>
                </a:solidFill>
                <a:latin typeface="Arial" charset="0"/>
                <a:ea typeface="Arial" charset="0"/>
                <a:cs typeface="Arial" charset="0"/>
              </a:rPr>
              <a:t>Smaller Headline</a:t>
            </a:r>
          </a:p>
          <a:p>
            <a:r>
              <a:rPr lang="en-US" sz="6000" b="1" dirty="0">
                <a:solidFill>
                  <a:srgbClr val="ABA082"/>
                </a:solidFill>
                <a:latin typeface="Arial" charset="0"/>
                <a:ea typeface="Arial" charset="0"/>
                <a:cs typeface="Arial" charset="0"/>
              </a:rPr>
              <a:t>Example</a:t>
            </a:r>
          </a:p>
        </p:txBody>
      </p:sp>
      <p:sp>
        <p:nvSpPr>
          <p:cNvPr id="35" name="Rectangle 34"/>
          <p:cNvSpPr/>
          <p:nvPr/>
        </p:nvSpPr>
        <p:spPr>
          <a:xfrm>
            <a:off x="9288504" y="19410423"/>
            <a:ext cx="7195936" cy="1111842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>
              <a:lnSpc>
                <a:spcPts val="5120"/>
              </a:lnSpc>
            </a:pP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Body Text. Lorem ipsum dolor sit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labore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et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dolore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magna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aliqua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enim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ad minim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veniam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quis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nostrud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exercitation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ullamco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laboris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nisi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aliquip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ex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ea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commodo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consequat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Duis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aute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irure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dolor.</a:t>
            </a:r>
          </a:p>
          <a:p>
            <a:pPr>
              <a:lnSpc>
                <a:spcPts val="5120"/>
              </a:lnSpc>
            </a:pPr>
            <a:endParaRPr lang="en-US" sz="3600" dirty="0">
              <a:solidFill>
                <a:srgbClr val="3A3A3C"/>
              </a:solidFill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ts val="5120"/>
              </a:lnSpc>
            </a:pP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Lorem ipsum dolor sit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labore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et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dolore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magna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aliqua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enim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ad minim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veniam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quis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nostrud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exercitation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ullamco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laboris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nisi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aliquip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ex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ea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commodo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.</a:t>
            </a:r>
          </a:p>
          <a:p>
            <a:pPr>
              <a:lnSpc>
                <a:spcPts val="5120"/>
              </a:lnSpc>
            </a:pPr>
            <a:endParaRPr lang="en-US" sz="3600" dirty="0">
              <a:solidFill>
                <a:srgbClr val="3A3A3C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17284238" y="5815916"/>
            <a:ext cx="7215775" cy="3055468"/>
          </a:xfrm>
          <a:prstGeom prst="rect">
            <a:avLst/>
          </a:prstGeom>
          <a:solidFill>
            <a:srgbClr val="007B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7" name="Rectangle 36"/>
          <p:cNvSpPr/>
          <p:nvPr/>
        </p:nvSpPr>
        <p:spPr>
          <a:xfrm>
            <a:off x="17284238" y="9322723"/>
            <a:ext cx="7215775" cy="18466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US" sz="6000" b="1" dirty="0">
                <a:solidFill>
                  <a:srgbClr val="ABA082"/>
                </a:solidFill>
                <a:latin typeface="Arial" charset="0"/>
                <a:ea typeface="Arial" charset="0"/>
                <a:cs typeface="Arial" charset="0"/>
              </a:rPr>
              <a:t>Smaller Headline</a:t>
            </a:r>
          </a:p>
          <a:p>
            <a:r>
              <a:rPr lang="en-US" sz="6000" b="1" dirty="0">
                <a:solidFill>
                  <a:srgbClr val="ABA082"/>
                </a:solidFill>
                <a:latin typeface="Arial" charset="0"/>
                <a:ea typeface="Arial" charset="0"/>
                <a:cs typeface="Arial" charset="0"/>
              </a:rPr>
              <a:t>Example</a:t>
            </a:r>
          </a:p>
        </p:txBody>
      </p:sp>
      <p:sp>
        <p:nvSpPr>
          <p:cNvPr id="38" name="Rectangle 37"/>
          <p:cNvSpPr/>
          <p:nvPr/>
        </p:nvSpPr>
        <p:spPr>
          <a:xfrm>
            <a:off x="17284238" y="11620725"/>
            <a:ext cx="7215775" cy="1962075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>
              <a:lnSpc>
                <a:spcPts val="5120"/>
              </a:lnSpc>
            </a:pP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Body Text. Lorem ipsum dolor sit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labore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et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dolore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magna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aliqua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enim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ad minim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veniam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quis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nostrud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exercitation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ullamco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laboris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nisi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aliquip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ex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ea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commodo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consequat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Duis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aute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irure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dolor.</a:t>
            </a:r>
          </a:p>
          <a:p>
            <a:pPr>
              <a:lnSpc>
                <a:spcPts val="5120"/>
              </a:lnSpc>
            </a:pPr>
            <a:endParaRPr lang="en-US" sz="3600" dirty="0">
              <a:solidFill>
                <a:srgbClr val="3A3A3C"/>
              </a:solidFill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ts val="5120"/>
              </a:lnSpc>
            </a:pP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Lorem ipsum dolor sit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labore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et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dolore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magna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aliqua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enim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ad minim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veniam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quis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nostrud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exercitation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ullamco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laboris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nisi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aliquip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ex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ea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commodo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consequat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Duis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aute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irure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dolor. Body Text. Lorem ipsum dolor sit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labore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et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dolore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magna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aliqua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enim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ad minim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veniam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quis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nostrud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exercitation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ullamco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laboris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nisi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aliquip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ex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ea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commodo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consequat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.</a:t>
            </a:r>
          </a:p>
          <a:p>
            <a:pPr>
              <a:lnSpc>
                <a:spcPts val="5120"/>
              </a:lnSpc>
            </a:pPr>
            <a:endParaRPr lang="en-US" sz="3600" dirty="0">
              <a:solidFill>
                <a:srgbClr val="3A3A3C"/>
              </a:solidFill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ts val="5120"/>
              </a:lnSpc>
            </a:pP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Lorem ipsum dolor sit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ut.</a:t>
            </a:r>
            <a:endParaRPr lang="en-US" sz="3600" dirty="0">
              <a:solidFill>
                <a:srgbClr val="3A3A3C"/>
              </a:solidFill>
              <a:latin typeface="Arial" charset="0"/>
              <a:ea typeface="Arial" charset="0"/>
              <a:cs typeface="Arial" charset="0"/>
            </a:endParaRPr>
          </a:p>
          <a:p>
            <a:pPr>
              <a:lnSpc>
                <a:spcPts val="5120"/>
              </a:lnSpc>
            </a:pPr>
            <a:endParaRPr lang="en-US" sz="3600" dirty="0">
              <a:solidFill>
                <a:srgbClr val="3A3A3C"/>
              </a:solidFill>
              <a:latin typeface="Arial" charset="0"/>
              <a:ea typeface="Arial" charset="0"/>
              <a:cs typeface="Arial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17284238" y="6212505"/>
            <a:ext cx="7215775" cy="22775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7400" b="1" spc="42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HEADLINE</a:t>
            </a:r>
          </a:p>
          <a:p>
            <a:pPr algn="ctr"/>
            <a:r>
              <a:rPr lang="en-US" sz="7400" b="1" spc="42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EXAMPLE</a:t>
            </a:r>
          </a:p>
        </p:txBody>
      </p:sp>
      <p:sp>
        <p:nvSpPr>
          <p:cNvPr id="42" name="Rectangle 41"/>
          <p:cNvSpPr/>
          <p:nvPr/>
        </p:nvSpPr>
        <p:spPr>
          <a:xfrm>
            <a:off x="25615174" y="5689853"/>
            <a:ext cx="7176097" cy="18466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US" sz="6000" b="1" dirty="0">
                <a:solidFill>
                  <a:srgbClr val="ABA082"/>
                </a:solidFill>
                <a:latin typeface="Arial" charset="0"/>
                <a:ea typeface="Arial" charset="0"/>
                <a:cs typeface="Arial" charset="0"/>
              </a:rPr>
              <a:t>Smaller Headline</a:t>
            </a:r>
          </a:p>
          <a:p>
            <a:r>
              <a:rPr lang="en-US" sz="6000" b="1" dirty="0">
                <a:solidFill>
                  <a:srgbClr val="ABA082"/>
                </a:solidFill>
                <a:latin typeface="Arial" charset="0"/>
                <a:ea typeface="Arial" charset="0"/>
                <a:cs typeface="Arial" charset="0"/>
              </a:rPr>
              <a:t>Example</a:t>
            </a:r>
          </a:p>
        </p:txBody>
      </p:sp>
      <p:sp>
        <p:nvSpPr>
          <p:cNvPr id="43" name="Rectangle 42"/>
          <p:cNvSpPr/>
          <p:nvPr/>
        </p:nvSpPr>
        <p:spPr>
          <a:xfrm>
            <a:off x="25592591" y="8332357"/>
            <a:ext cx="7195936" cy="1308050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marL="571500" indent="-571500">
              <a:lnSpc>
                <a:spcPts val="5120"/>
              </a:lnSpc>
              <a:buFont typeface="Arial" charset="0"/>
              <a:buChar char="•"/>
            </a:pP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Bulleted List. Lorem ipsum dolor sit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labore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et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dolore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magna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aliqua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.</a:t>
            </a:r>
          </a:p>
          <a:p>
            <a:pPr marL="571500" indent="-571500">
              <a:lnSpc>
                <a:spcPts val="5120"/>
              </a:lnSpc>
              <a:buFont typeface="Arial" charset="0"/>
              <a:buChar char="•"/>
            </a:pP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Bulleted List. Lorem ipsum dolor sit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labore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et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dolore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magna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aliqua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.</a:t>
            </a:r>
          </a:p>
          <a:p>
            <a:pPr marL="571500" indent="-571500">
              <a:lnSpc>
                <a:spcPts val="5120"/>
              </a:lnSpc>
              <a:buFont typeface="Arial" charset="0"/>
              <a:buChar char="•"/>
            </a:pP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Bulleted List. Lorem ipsum dolor sit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labore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et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dolore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magna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aliqua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.</a:t>
            </a:r>
          </a:p>
          <a:p>
            <a:pPr marL="571500" indent="-571500">
              <a:lnSpc>
                <a:spcPts val="5120"/>
              </a:lnSpc>
              <a:buFont typeface="Arial" charset="0"/>
              <a:buChar char="•"/>
            </a:pP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Bulleted List. Lorem ipsum dolor sit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labore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et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dolore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magna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aliqua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.</a:t>
            </a:r>
          </a:p>
        </p:txBody>
      </p:sp>
      <p:sp>
        <p:nvSpPr>
          <p:cNvPr id="46" name="Rectangle 45"/>
          <p:cNvSpPr/>
          <p:nvPr/>
        </p:nvSpPr>
        <p:spPr>
          <a:xfrm>
            <a:off x="33881105" y="5815912"/>
            <a:ext cx="7215775" cy="3055468"/>
          </a:xfrm>
          <a:prstGeom prst="rect">
            <a:avLst/>
          </a:prstGeom>
          <a:solidFill>
            <a:srgbClr val="007B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0"/>
              <a:solidFill>
                <a:schemeClr val="accent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33881105" y="6212501"/>
            <a:ext cx="7215775" cy="227754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algn="ctr"/>
            <a:r>
              <a:rPr lang="en-US" sz="7400" b="1" spc="42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HEADLINE</a:t>
            </a:r>
          </a:p>
          <a:p>
            <a:pPr algn="ctr"/>
            <a:r>
              <a:rPr lang="en-US" sz="7400" b="1" spc="420" dirty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rPr>
              <a:t>EXAMPLE</a:t>
            </a:r>
          </a:p>
        </p:txBody>
      </p:sp>
      <p:sp>
        <p:nvSpPr>
          <p:cNvPr id="54" name="Rectangle 53"/>
          <p:cNvSpPr/>
          <p:nvPr/>
        </p:nvSpPr>
        <p:spPr>
          <a:xfrm>
            <a:off x="33881105" y="16311124"/>
            <a:ext cx="7215775" cy="18466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r>
              <a:rPr lang="en-US" sz="6000" b="1" dirty="0">
                <a:solidFill>
                  <a:srgbClr val="ABA082"/>
                </a:solidFill>
                <a:latin typeface="Arial" charset="0"/>
                <a:ea typeface="Arial" charset="0"/>
                <a:cs typeface="Arial" charset="0"/>
              </a:rPr>
              <a:t>Smaller Headline</a:t>
            </a:r>
          </a:p>
          <a:p>
            <a:r>
              <a:rPr lang="en-US" sz="6000" b="1" dirty="0">
                <a:solidFill>
                  <a:srgbClr val="ABA082"/>
                </a:solidFill>
                <a:latin typeface="Arial" charset="0"/>
                <a:ea typeface="Arial" charset="0"/>
                <a:cs typeface="Arial" charset="0"/>
              </a:rPr>
              <a:t>Example</a:t>
            </a:r>
          </a:p>
        </p:txBody>
      </p:sp>
      <p:sp>
        <p:nvSpPr>
          <p:cNvPr id="64" name="Rectangle 63"/>
          <p:cNvSpPr/>
          <p:nvPr/>
        </p:nvSpPr>
        <p:spPr>
          <a:xfrm>
            <a:off x="33881105" y="18609126"/>
            <a:ext cx="7215775" cy="451976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>
              <a:lnSpc>
                <a:spcPts val="5120"/>
              </a:lnSpc>
            </a:pP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Body Text. Lorem ipsum dolor sit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amet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consectetur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adipiscing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elit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sed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do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eiusmod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tempor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incididunt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labore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et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dolore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magna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aliqua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.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enim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ad minim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veniam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,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quis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nostrud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exercitation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ullamco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laboris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nisi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ut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aliquip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ex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ea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 </a:t>
            </a:r>
            <a:r>
              <a:rPr lang="en-US" sz="3600" dirty="0" err="1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commodo</a:t>
            </a:r>
            <a:r>
              <a:rPr lang="en-US" sz="3600" dirty="0">
                <a:solidFill>
                  <a:srgbClr val="3A3A3C"/>
                </a:solidFill>
                <a:latin typeface="Arial" charset="0"/>
                <a:ea typeface="Arial" charset="0"/>
                <a:cs typeface="Arial" charset="0"/>
              </a:rPr>
              <a:t>.</a:t>
            </a:r>
          </a:p>
        </p:txBody>
      </p:sp>
      <p:sp>
        <p:nvSpPr>
          <p:cNvPr id="2" name="Right Triangle 1">
            <a:extLst>
              <a:ext uri="{FF2B5EF4-FFF2-40B4-BE49-F238E27FC236}">
                <a16:creationId xmlns:a16="http://schemas.microsoft.com/office/drawing/2014/main" id="{882FE37D-43B9-954E-8A59-07B75C69EAFE}"/>
              </a:ext>
            </a:extLst>
          </p:cNvPr>
          <p:cNvSpPr/>
          <p:nvPr/>
        </p:nvSpPr>
        <p:spPr>
          <a:xfrm>
            <a:off x="-132193" y="25758793"/>
            <a:ext cx="13411200" cy="7137721"/>
          </a:xfrm>
          <a:prstGeom prst="rtTriangle">
            <a:avLst/>
          </a:prstGeom>
          <a:solidFill>
            <a:srgbClr val="15293F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Picture Placeholder 6" descr="Text&#10;&#10;Description automatically generated">
            <a:extLst>
              <a:ext uri="{FF2B5EF4-FFF2-40B4-BE49-F238E27FC236}">
                <a16:creationId xmlns:a16="http://schemas.microsoft.com/office/drawing/2014/main" id="{BF00AA47-8D57-9146-9D11-281FD8D3E3D1}"/>
              </a:ext>
            </a:extLst>
          </p:cNvPr>
          <p:cNvPicPr>
            <a:picLocks noGrp="1" noChangeAspect="1"/>
          </p:cNvPicPr>
          <p:nvPr>
            <p:ph type="pic" sz="quarter" idx="11"/>
          </p:nvPr>
        </p:nvPicPr>
        <p:blipFill rotWithShape="1">
          <a:blip r:embed="rId3"/>
          <a:srcRect l="22762" t="-7880" r="-6008"/>
          <a:stretch/>
        </p:blipFill>
        <p:spPr>
          <a:xfrm>
            <a:off x="0" y="30947940"/>
            <a:ext cx="10669883" cy="1826537"/>
          </a:xfrm>
        </p:spPr>
      </p:pic>
    </p:spTree>
    <p:extLst>
      <p:ext uri="{BB962C8B-B14F-4D97-AF65-F5344CB8AC3E}">
        <p14:creationId xmlns:p14="http://schemas.microsoft.com/office/powerpoint/2010/main" val="139792757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171</TotalTime>
  <Words>592</Words>
  <Application>Microsoft Macintosh PowerPoint</Application>
  <PresentationFormat>Custom</PresentationFormat>
  <Paragraphs>35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Enter Title Here</dc:title>
  <dc:creator>Olivia Yeip</dc:creator>
  <cp:lastModifiedBy>Mike Whitesides</cp:lastModifiedBy>
  <cp:revision>24</cp:revision>
  <dcterms:created xsi:type="dcterms:W3CDTF">2016-09-07T15:12:38Z</dcterms:created>
  <dcterms:modified xsi:type="dcterms:W3CDTF">2022-04-07T21:11:03Z</dcterms:modified>
</cp:coreProperties>
</file>