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8C"/>
    <a:srgbClr val="5E9AA4"/>
    <a:srgbClr val="073055"/>
    <a:srgbClr val="002349"/>
    <a:srgbClr val="3A3A3C"/>
    <a:srgbClr val="ABA082"/>
    <a:srgbClr val="CAC3B9"/>
    <a:srgbClr val="EDEBE6"/>
    <a:srgbClr val="C5D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4"/>
    <p:restoredTop sz="94678"/>
  </p:normalViewPr>
  <p:slideViewPr>
    <p:cSldViewPr snapToGrid="0" snapToObjects="1">
      <p:cViewPr varScale="1">
        <p:scale>
          <a:sx n="28" d="100"/>
          <a:sy n="28" d="100"/>
        </p:scale>
        <p:origin x="123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Research Po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30237404" y="13341170"/>
            <a:ext cx="12326112" cy="8119791"/>
          </a:xfrm>
          <a:prstGeom prst="rect">
            <a:avLst/>
          </a:prstGeom>
        </p:spPr>
        <p:txBody>
          <a:bodyPr/>
          <a:lstStyle>
            <a:lvl1pPr marL="0" marR="0" indent="0" algn="l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8226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038263" y="5882078"/>
            <a:ext cx="13509297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9645811" y="5885848"/>
            <a:ext cx="13509297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327684" y="8195533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27684" y="9369783"/>
            <a:ext cx="12326112" cy="975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327684" y="20069478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327684" y="21243728"/>
            <a:ext cx="12326112" cy="5827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038264" y="6232600"/>
            <a:ext cx="13509296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9645811" y="6210986"/>
            <a:ext cx="13509297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0237403" y="9369783"/>
            <a:ext cx="12326112" cy="32117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5782544" y="18511139"/>
            <a:ext cx="12326112" cy="9751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0237403" y="8086808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5088852" y="16072827"/>
            <a:ext cx="14012922" cy="1766236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5088851" y="16379822"/>
            <a:ext cx="14012923" cy="11387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 EXAMPLE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0" y="32145505"/>
            <a:ext cx="43891200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</a:t>
            </a:r>
            <a:r>
              <a:rPr lang="en-US" sz="3000" dirty="0" err="1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equity.usu.edu</a:t>
            </a:r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/non-discrimination.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0" y="2666722"/>
            <a:ext cx="43891199" cy="2046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3300" b="1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Enter Title of Research Poster Right Here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1099929" y="1291939"/>
            <a:ext cx="21691342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500" b="1" spc="420" dirty="0">
                <a:solidFill>
                  <a:srgbClr val="002349"/>
                </a:solidFill>
                <a:latin typeface="Arial" charset="0"/>
                <a:ea typeface="Arial" charset="0"/>
                <a:cs typeface="Arial" charset="0"/>
              </a:rPr>
              <a:t>COLLEGE OF AGRICULTURE AND APPLIED SCIENCES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2434151" y="2264777"/>
            <a:ext cx="19022899" cy="0"/>
          </a:xfrm>
          <a:prstGeom prst="line">
            <a:avLst/>
          </a:prstGeom>
          <a:ln w="50800">
            <a:solidFill>
              <a:srgbClr val="073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70"/>
          <p:cNvSpPr>
            <a:spLocks noGrp="1"/>
          </p:cNvSpPr>
          <p:nvPr>
            <p:ph type="pic" sz="quarter" idx="11"/>
          </p:nvPr>
        </p:nvSpPr>
        <p:spPr>
          <a:xfrm>
            <a:off x="15088851" y="6019801"/>
            <a:ext cx="14012923" cy="8746660"/>
          </a:xfrm>
        </p:spPr>
      </p:sp>
      <p:sp>
        <p:nvSpPr>
          <p:cNvPr id="29" name="Rectangle 28"/>
          <p:cNvSpPr/>
          <p:nvPr/>
        </p:nvSpPr>
        <p:spPr>
          <a:xfrm>
            <a:off x="30237403" y="14627350"/>
            <a:ext cx="12326112" cy="7848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237403" y="13344375"/>
            <a:ext cx="12121913" cy="10947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7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 Example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34D7BE-BBDF-CC40-A51E-12ADBD35CFCC}"/>
              </a:ext>
            </a:extLst>
          </p:cNvPr>
          <p:cNvSpPr/>
          <p:nvPr/>
        </p:nvSpPr>
        <p:spPr>
          <a:xfrm>
            <a:off x="31953200" y="24384000"/>
            <a:ext cx="11201908" cy="426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0625AA-2CF7-9E4C-9D7A-7370DA2E37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9811386" y="24831592"/>
            <a:ext cx="12973945" cy="171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927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587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Olivia Yeip</dc:creator>
  <cp:lastModifiedBy>Mike Whitesides</cp:lastModifiedBy>
  <cp:revision>21</cp:revision>
  <dcterms:created xsi:type="dcterms:W3CDTF">2016-09-07T15:12:38Z</dcterms:created>
  <dcterms:modified xsi:type="dcterms:W3CDTF">2022-04-07T21:11:39Z</dcterms:modified>
</cp:coreProperties>
</file>