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CCC1"/>
    <a:srgbClr val="00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8"/>
    <p:restoredTop sz="94681"/>
  </p:normalViewPr>
  <p:slideViewPr>
    <p:cSldViewPr snapToGrid="0" snapToObjects="1">
      <p:cViewPr varScale="1">
        <p:scale>
          <a:sx n="108" d="100"/>
          <a:sy n="108" d="100"/>
        </p:scale>
        <p:origin x="208" y="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7CBE8-0630-CD4D-91CD-9D5E315A2268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3FB5A-04FC-7E4E-A11B-7D27D7D3D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9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3385" y="483577"/>
            <a:ext cx="10785231" cy="2032856"/>
          </a:xfrm>
          <a:prstGeom prst="rect">
            <a:avLst/>
          </a:prstGeom>
        </p:spPr>
        <p:txBody>
          <a:bodyPr anchor="b"/>
          <a:lstStyle>
            <a:lvl1pPr algn="ctr">
              <a:defRPr sz="65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6466" y="3048121"/>
            <a:ext cx="8379069" cy="124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</a:t>
            </a:r>
            <a:r>
              <a:rPr lang="en-US" smtClean="0"/>
              <a:t>Add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9462" y="5899151"/>
            <a:ext cx="2280138" cy="365125"/>
          </a:xfrm>
          <a:prstGeom prst="rect">
            <a:avLst/>
          </a:prstGeom>
        </p:spPr>
        <p:txBody>
          <a:bodyPr/>
          <a:lstStyle>
            <a:lvl1pPr algn="r">
              <a:defRPr b="1" i="0" spc="220" baseline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CAAS.USU.EDU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71496" y="2778372"/>
            <a:ext cx="524900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1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00294"/>
            <a:ext cx="11201401" cy="8402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 i="0" baseline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50731"/>
            <a:ext cx="11201401" cy="4413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50731"/>
            <a:ext cx="5430715" cy="4413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6265986" y="1450731"/>
            <a:ext cx="5430715" cy="4413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00294"/>
            <a:ext cx="11201401" cy="8402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 i="0" baseline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7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5300" y="1450731"/>
            <a:ext cx="5430715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00299"/>
            <a:ext cx="5430715" cy="34641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66122E-0E05-F44A-BB26-110D0EA07268}" type="datetimeFigureOut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BC1FBE-2704-D448-9822-DFCC9C0A259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65986" y="1450731"/>
            <a:ext cx="5430715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6265986" y="2400299"/>
            <a:ext cx="5430715" cy="34641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00294"/>
            <a:ext cx="11201401" cy="8402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 i="0" baseline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3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92027" y="176090"/>
            <a:ext cx="11807947" cy="61192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5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45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1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720"/>
            <a:ext cx="12084667" cy="29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5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1" y="688769"/>
            <a:ext cx="5592105" cy="16175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87" y="688769"/>
            <a:ext cx="5592105" cy="1617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1" y="3065616"/>
            <a:ext cx="5592105" cy="1617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86" y="3065616"/>
            <a:ext cx="5592105" cy="161755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068311" y="451262"/>
            <a:ext cx="0" cy="4512624"/>
          </a:xfrm>
          <a:prstGeom prst="line">
            <a:avLst/>
          </a:prstGeom>
          <a:ln w="34925">
            <a:solidFill>
              <a:srgbClr val="D2CC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81892" y="2766951"/>
            <a:ext cx="11232899" cy="0"/>
          </a:xfrm>
          <a:prstGeom prst="line">
            <a:avLst/>
          </a:prstGeom>
          <a:ln w="34925">
            <a:solidFill>
              <a:srgbClr val="D2CC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0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66" y="926687"/>
            <a:ext cx="3810000" cy="181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2" y="879187"/>
            <a:ext cx="2552700" cy="200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16" y="1285587"/>
            <a:ext cx="3581400" cy="1193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75" y="3974853"/>
            <a:ext cx="3962434" cy="1087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14" y="3974853"/>
            <a:ext cx="4119787" cy="10156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693246" y="451262"/>
            <a:ext cx="0" cy="2933206"/>
          </a:xfrm>
          <a:prstGeom prst="line">
            <a:avLst/>
          </a:prstGeom>
          <a:ln w="34925">
            <a:solidFill>
              <a:srgbClr val="D2CC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1892" y="3384468"/>
            <a:ext cx="11232899" cy="0"/>
          </a:xfrm>
          <a:prstGeom prst="line">
            <a:avLst/>
          </a:prstGeom>
          <a:ln w="34925">
            <a:solidFill>
              <a:srgbClr val="D2CC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66531" y="451262"/>
            <a:ext cx="0" cy="2933206"/>
          </a:xfrm>
          <a:prstGeom prst="line">
            <a:avLst/>
          </a:prstGeom>
          <a:ln w="34925">
            <a:solidFill>
              <a:srgbClr val="D2CC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05074" y="3384468"/>
            <a:ext cx="0" cy="2173184"/>
          </a:xfrm>
          <a:prstGeom prst="line">
            <a:avLst/>
          </a:prstGeom>
          <a:ln w="34925">
            <a:solidFill>
              <a:srgbClr val="D2CC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60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52" y="180151"/>
            <a:ext cx="9611096" cy="59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4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Yeip</dc:creator>
  <cp:lastModifiedBy>Jameson Daines</cp:lastModifiedBy>
  <cp:revision>23</cp:revision>
  <dcterms:created xsi:type="dcterms:W3CDTF">2016-07-20T16:03:19Z</dcterms:created>
  <dcterms:modified xsi:type="dcterms:W3CDTF">2017-02-08T16:39:04Z</dcterms:modified>
</cp:coreProperties>
</file>