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6" autoAdjust="0"/>
  </p:normalViewPr>
  <p:slideViewPr>
    <p:cSldViewPr>
      <p:cViewPr varScale="1">
        <p:scale>
          <a:sx n="82" d="100"/>
          <a:sy n="82" d="100"/>
        </p:scale>
        <p:origin x="33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34482"/>
          <a:stretch>
            <a:fillRect/>
          </a:stretch>
        </p:blipFill>
        <p:spPr>
          <a:xfrm>
            <a:off x="1661675" y="1347744"/>
            <a:ext cx="6110725" cy="6405791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4149970"/>
            <a:ext cx="7772400" cy="590054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1559272"/>
            <a:ext cx="7772400" cy="435578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rcRect l="1058" r="1058"/>
          <a:stretch>
            <a:fillRect/>
          </a:stretch>
        </p:blipFill>
        <p:spPr>
          <a:xfrm>
            <a:off x="0" y="0"/>
            <a:ext cx="7772400" cy="4737796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463737" y="9163048"/>
            <a:ext cx="2723503" cy="33362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6488784" y="446315"/>
            <a:ext cx="880116" cy="680787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463737" y="460602"/>
            <a:ext cx="3027802" cy="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463737" y="704909"/>
            <a:ext cx="4870263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FFFFFF"/>
                </a:solidFill>
                <a:latin typeface="Arial" panose="020B0604020202020204" pitchFamily="34" charset="0"/>
              </a:rPr>
              <a:t>NAME OF</a:t>
            </a:r>
          </a:p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FFFFFF"/>
                </a:solidFill>
                <a:latin typeface="Arial" panose="020B0604020202020204" pitchFamily="34" charset="0"/>
              </a:rPr>
              <a:t>EVENT OR</a:t>
            </a:r>
          </a:p>
          <a:p>
            <a:pPr>
              <a:lnSpc>
                <a:spcPts val="7965"/>
              </a:lnSpc>
            </a:pPr>
            <a:r>
              <a:rPr lang="en-US" sz="6800" b="1" dirty="0">
                <a:solidFill>
                  <a:srgbClr val="FFFFFF"/>
                </a:solidFill>
                <a:latin typeface="Arial" panose="020B0604020202020204" pitchFamily="34" charset="0"/>
              </a:rPr>
              <a:t>TITLE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638800" y="1390815"/>
            <a:ext cx="1672951" cy="4153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735"/>
              </a:lnSpc>
            </a:pPr>
            <a:r>
              <a:rPr lang="en-US" sz="1157" dirty="0">
                <a:solidFill>
                  <a:srgbClr val="FFFFFF"/>
                </a:solidFill>
                <a:latin typeface="Arial" panose="020B0604020202020204" pitchFamily="34" charset="0"/>
              </a:rPr>
              <a:t>NAME OF</a:t>
            </a:r>
          </a:p>
          <a:p>
            <a:pPr algn="r">
              <a:lnSpc>
                <a:spcPts val="1735"/>
              </a:lnSpc>
            </a:pPr>
            <a:r>
              <a:rPr lang="en-US" sz="1157" dirty="0">
                <a:solidFill>
                  <a:srgbClr val="FFFFFF"/>
                </a:solidFill>
                <a:latin typeface="Arial" panose="020B0604020202020204" pitchFamily="34" charset="0"/>
              </a:rPr>
              <a:t>DEPARTMENT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63737" y="7001314"/>
            <a:ext cx="3720679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sed diam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nonummy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nibh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euismod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tincidunt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laoreet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dolore magna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aliquam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erat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volutpat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. Ut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wisi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enim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ad minim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veniam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,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quis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nostrud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exerci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tation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ullamcorper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suscipit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lobortis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nisl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ut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aliquip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ex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ea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commodo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consequat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. Duis autem vel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iriure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 in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hendrerit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in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vulputate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velit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esse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molestie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consequat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, vel illum dolore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eu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feugiat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nulla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facilisis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at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vero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eros et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accumsan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et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iusto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odio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dignissim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qui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blandit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praesent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luptatum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zzril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delenit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augue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00263A"/>
                </a:solidFill>
                <a:latin typeface="Arial" panose="020B0604020202020204" pitchFamily="34" charset="0"/>
              </a:rPr>
              <a:t>duis</a:t>
            </a:r>
            <a:r>
              <a:rPr lang="en-US" sz="1100" dirty="0">
                <a:solidFill>
                  <a:srgbClr val="00263A"/>
                </a:solidFill>
                <a:latin typeface="Arial" panose="020B0604020202020204" pitchFamily="34" charset="0"/>
              </a:rPr>
              <a:t> dolore.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63737" y="6364275"/>
            <a:ext cx="3763619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00"/>
              </a:lnSpc>
            </a:pP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</a:t>
            </a: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sitcorp</a:t>
            </a:r>
            <a:endParaRPr lang="en-US" sz="2000" b="1" dirty="0">
              <a:solidFill>
                <a:srgbClr val="0026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300"/>
              </a:lnSpc>
            </a:pP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consectetueradipiscing</a:t>
            </a:r>
            <a:r>
              <a:rPr lang="en-US" sz="2000" b="1" dirty="0">
                <a:solidFill>
                  <a:srgbClr val="0026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686022" y="6751442"/>
            <a:ext cx="3146745" cy="506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254"/>
              </a:lnSpc>
            </a:pPr>
            <a:r>
              <a:rPr lang="en-US" sz="3200" b="1" dirty="0">
                <a:solidFill>
                  <a:srgbClr val="00263A"/>
                </a:solidFill>
                <a:latin typeface="Arial" panose="020B0604020202020204" pitchFamily="34" charset="0"/>
              </a:rPr>
              <a:t>MAY 12, 2022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686022" y="7335324"/>
            <a:ext cx="2400577" cy="410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187"/>
              </a:lnSpc>
            </a:pPr>
            <a:r>
              <a:rPr lang="en-US" sz="2772" b="1" dirty="0">
                <a:solidFill>
                  <a:srgbClr val="00263A"/>
                </a:solidFill>
                <a:latin typeface="Arial" panose="020B0604020202020204" pitchFamily="34" charset="0"/>
              </a:rPr>
              <a:t>5-7:30 PM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686023" y="7803319"/>
            <a:ext cx="2156371" cy="749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10"/>
              </a:lnSpc>
            </a:pPr>
            <a:r>
              <a:rPr lang="en-US" sz="1500" dirty="0">
                <a:solidFill>
                  <a:srgbClr val="00263A"/>
                </a:solidFill>
                <a:latin typeface="Arial" panose="020B0604020202020204" pitchFamily="34" charset="0"/>
              </a:rPr>
              <a:t>Location of Event</a:t>
            </a:r>
          </a:p>
          <a:p>
            <a:pPr>
              <a:lnSpc>
                <a:spcPts val="2010"/>
              </a:lnSpc>
            </a:pPr>
            <a:r>
              <a:rPr lang="en-US" sz="1500" dirty="0">
                <a:solidFill>
                  <a:srgbClr val="00263A"/>
                </a:solidFill>
                <a:latin typeface="Arial" panose="020B0604020202020204" pitchFamily="34" charset="0"/>
              </a:rPr>
              <a:t>Street Address, City, State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50978" y="9131514"/>
            <a:ext cx="3650084" cy="353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974"/>
              </a:lnSpc>
            </a:pPr>
            <a:r>
              <a:rPr lang="en-US" sz="2220" b="1" dirty="0" err="1">
                <a:solidFill>
                  <a:srgbClr val="185A7D"/>
                </a:solidFill>
                <a:latin typeface="Arial" panose="020B0604020202020204" pitchFamily="34" charset="0"/>
              </a:rPr>
              <a:t>www.WebsiteHere.com</a:t>
            </a:r>
            <a:endParaRPr lang="en-US" sz="2220" b="1" dirty="0">
              <a:solidFill>
                <a:srgbClr val="185A7D"/>
              </a:solidFill>
              <a:latin typeface="Arial" panose="020B0604020202020204" pitchFamily="34" charset="0"/>
            </a:endParaRPr>
          </a:p>
        </p:txBody>
      </p:sp>
      <p:grpSp>
        <p:nvGrpSpPr>
          <p:cNvPr id="17" name="Group 17"/>
          <p:cNvGrpSpPr/>
          <p:nvPr/>
        </p:nvGrpSpPr>
        <p:grpSpPr>
          <a:xfrm>
            <a:off x="0" y="9951019"/>
            <a:ext cx="7772400" cy="76866"/>
            <a:chOff x="0" y="0"/>
            <a:chExt cx="4816593" cy="4763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816592" cy="47635"/>
            </a:xfrm>
            <a:custGeom>
              <a:avLst/>
              <a:gdLst/>
              <a:ahLst/>
              <a:cxnLst/>
              <a:rect l="l" t="t" r="r" b="b"/>
              <a:pathLst>
                <a:path w="4816592" h="47635">
                  <a:moveTo>
                    <a:pt x="0" y="0"/>
                  </a:moveTo>
                  <a:lnTo>
                    <a:pt x="4816592" y="0"/>
                  </a:lnTo>
                  <a:lnTo>
                    <a:pt x="4816592" y="47635"/>
                  </a:lnTo>
                  <a:lnTo>
                    <a:pt x="0" y="47635"/>
                  </a:lnTo>
                  <a:close/>
                </a:path>
              </a:pathLst>
            </a:custGeom>
            <a:solidFill>
              <a:srgbClr val="082439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1590" tIns="21590" rIns="21590" bIns="21590" rtlCol="0" anchor="ctr"/>
            <a:lstStyle/>
            <a:p>
              <a:pPr algn="ctr">
                <a:lnSpc>
                  <a:spcPts val="1130"/>
                </a:lnSpc>
              </a:pPr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>
            <a:off x="0" y="9903661"/>
            <a:ext cx="7772400" cy="0"/>
          </a:xfrm>
          <a:prstGeom prst="line">
            <a:avLst/>
          </a:prstGeom>
          <a:ln w="19050" cap="flat">
            <a:solidFill>
              <a:srgbClr val="6DA9DC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113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</dc:title>
  <cp:lastModifiedBy>Terence Larson</cp:lastModifiedBy>
  <cp:revision>3</cp:revision>
  <dcterms:created xsi:type="dcterms:W3CDTF">2006-08-16T00:00:00Z</dcterms:created>
  <dcterms:modified xsi:type="dcterms:W3CDTF">2023-07-25T16:49:00Z</dcterms:modified>
  <dc:identifier>DAFDPQLC2yc</dc:identifier>
</cp:coreProperties>
</file>