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26" autoAdjust="0"/>
  </p:normalViewPr>
  <p:slideViewPr>
    <p:cSldViewPr>
      <p:cViewPr varScale="1">
        <p:scale>
          <a:sx n="82" d="100"/>
          <a:sy n="82" d="100"/>
        </p:scale>
        <p:origin x="337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7/25/23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t="29688"/>
          <a:stretch>
            <a:fillRect/>
          </a:stretch>
        </p:blipFill>
        <p:spPr>
          <a:xfrm>
            <a:off x="1575064" y="2831350"/>
            <a:ext cx="6748382" cy="5474889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0" y="4149970"/>
            <a:ext cx="7772400" cy="5900547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0" y="1522717"/>
            <a:ext cx="7772400" cy="4355783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-3" y="31436"/>
            <a:ext cx="7772400" cy="4637532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463737" y="9163048"/>
            <a:ext cx="2723503" cy="333629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>
          <a:xfrm>
            <a:off x="6488784" y="446315"/>
            <a:ext cx="880116" cy="680787"/>
          </a:xfrm>
          <a:prstGeom prst="rect">
            <a:avLst/>
          </a:prstGeom>
        </p:spPr>
      </p:pic>
      <p:sp>
        <p:nvSpPr>
          <p:cNvPr id="8" name="AutoShape 8"/>
          <p:cNvSpPr/>
          <p:nvPr/>
        </p:nvSpPr>
        <p:spPr>
          <a:xfrm>
            <a:off x="463737" y="460602"/>
            <a:ext cx="3027802" cy="0"/>
          </a:xfrm>
          <a:prstGeom prst="line">
            <a:avLst/>
          </a:prstGeom>
          <a:ln w="19050" cap="flat">
            <a:solidFill>
              <a:srgbClr val="6DA9DC"/>
            </a:solidFill>
            <a:prstDash val="solid"/>
            <a:headEnd type="none" w="sm" len="sm"/>
            <a:tailEnd type="none" w="sm" len="sm"/>
          </a:ln>
        </p:spPr>
      </p:sp>
      <p:pic>
        <p:nvPicPr>
          <p:cNvPr id="9" name="Picture 9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>
          <a:xfrm>
            <a:off x="6488784" y="446315"/>
            <a:ext cx="880116" cy="680787"/>
          </a:xfrm>
          <a:prstGeom prst="rect">
            <a:avLst/>
          </a:prstGeom>
        </p:spPr>
      </p:pic>
      <p:sp>
        <p:nvSpPr>
          <p:cNvPr id="10" name="TextBox 10"/>
          <p:cNvSpPr txBox="1"/>
          <p:nvPr/>
        </p:nvSpPr>
        <p:spPr>
          <a:xfrm>
            <a:off x="463737" y="704909"/>
            <a:ext cx="5283468" cy="30777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7965"/>
              </a:lnSpc>
            </a:pPr>
            <a:r>
              <a:rPr lang="en-US" sz="6800" b="1" dirty="0">
                <a:solidFill>
                  <a:srgbClr val="6DA9DC"/>
                </a:solidFill>
                <a:latin typeface="Arial" panose="020B0604020202020204" pitchFamily="34" charset="0"/>
              </a:rPr>
              <a:t>NAME OF</a:t>
            </a:r>
          </a:p>
          <a:p>
            <a:pPr>
              <a:lnSpc>
                <a:spcPts val="7965"/>
              </a:lnSpc>
            </a:pPr>
            <a:r>
              <a:rPr lang="en-US" sz="6800" b="1" dirty="0">
                <a:solidFill>
                  <a:srgbClr val="6DA9DC"/>
                </a:solidFill>
                <a:latin typeface="Arial" panose="020B0604020202020204" pitchFamily="34" charset="0"/>
              </a:rPr>
              <a:t>EVENT OR</a:t>
            </a:r>
          </a:p>
          <a:p>
            <a:pPr>
              <a:lnSpc>
                <a:spcPts val="7965"/>
              </a:lnSpc>
            </a:pPr>
            <a:r>
              <a:rPr lang="en-US" sz="6800" b="1" dirty="0">
                <a:solidFill>
                  <a:srgbClr val="6DA9DC"/>
                </a:solidFill>
                <a:latin typeface="Arial" panose="020B0604020202020204" pitchFamily="34" charset="0"/>
              </a:rPr>
              <a:t>TITLE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5747205" y="1390815"/>
            <a:ext cx="1564546" cy="41530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735"/>
              </a:lnSpc>
            </a:pPr>
            <a:r>
              <a:rPr lang="en-US" sz="1157" dirty="0">
                <a:solidFill>
                  <a:srgbClr val="6DA9DC"/>
                </a:solidFill>
                <a:latin typeface="Arial" panose="020B0604020202020204" pitchFamily="34" charset="0"/>
              </a:rPr>
              <a:t>NAME OF</a:t>
            </a:r>
          </a:p>
          <a:p>
            <a:pPr algn="r">
              <a:lnSpc>
                <a:spcPts val="1735"/>
              </a:lnSpc>
            </a:pPr>
            <a:r>
              <a:rPr lang="en-US" sz="1157" dirty="0">
                <a:solidFill>
                  <a:srgbClr val="6DA9DC"/>
                </a:solidFill>
                <a:latin typeface="Arial" panose="020B0604020202020204" pitchFamily="34" charset="0"/>
              </a:rPr>
              <a:t>DEPARTMENT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463737" y="7001314"/>
            <a:ext cx="3720679" cy="13336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320"/>
              </a:lnSpc>
            </a:pP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sed diam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nonummy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nibh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euismod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tincidunt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ut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laoreet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dolore magna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aliquam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erat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volutpat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. Ut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wisi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enim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ad minim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veniam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,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quis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nostrud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exerci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tation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ullamcorper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suscipit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lobortis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nisl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ut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aliquip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ex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ea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commodo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consequat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. Duis autem vel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eum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iriure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dolor in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hendrerit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in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vulputate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velit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esse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molestie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consequat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, vel illum dolore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eu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feugiat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nulla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facilisis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at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vero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eros et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accumsan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et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iusto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odio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dignissim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qui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blandit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praesent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luptatum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zzril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delenit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augue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duis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dolore.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463737" y="6364275"/>
            <a:ext cx="3671240" cy="5899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300"/>
              </a:lnSpc>
            </a:pPr>
            <a:r>
              <a:rPr lang="en-US" sz="2000" b="1" dirty="0">
                <a:solidFill>
                  <a:srgbClr val="00263A"/>
                </a:solidFill>
                <a:latin typeface="Arial" panose="020B0604020202020204" pitchFamily="34" charset="0"/>
              </a:rPr>
              <a:t>Lorem ipsum dolor </a:t>
            </a:r>
            <a:r>
              <a:rPr lang="en-US" sz="2000" b="1" dirty="0" err="1">
                <a:solidFill>
                  <a:srgbClr val="00263A"/>
                </a:solidFill>
                <a:latin typeface="Arial" panose="020B0604020202020204" pitchFamily="34" charset="0"/>
              </a:rPr>
              <a:t>sitcorp</a:t>
            </a:r>
            <a:endParaRPr lang="en-US" sz="2000" b="1" dirty="0">
              <a:solidFill>
                <a:srgbClr val="00263A"/>
              </a:solidFill>
              <a:latin typeface="Arial" panose="020B0604020202020204" pitchFamily="34" charset="0"/>
            </a:endParaRPr>
          </a:p>
          <a:p>
            <a:pPr>
              <a:lnSpc>
                <a:spcPts val="2300"/>
              </a:lnSpc>
            </a:pPr>
            <a:r>
              <a:rPr lang="en-US" sz="2000" b="1" dirty="0" err="1">
                <a:solidFill>
                  <a:srgbClr val="00263A"/>
                </a:solidFill>
                <a:latin typeface="Arial" panose="020B0604020202020204" pitchFamily="34" charset="0"/>
              </a:rPr>
              <a:t>amet</a:t>
            </a:r>
            <a:r>
              <a:rPr lang="en-US" sz="2000" b="1" dirty="0">
                <a:solidFill>
                  <a:srgbClr val="00263A"/>
                </a:solidFill>
                <a:latin typeface="Arial" panose="020B0604020202020204" pitchFamily="34" charset="0"/>
              </a:rPr>
              <a:t>, </a:t>
            </a:r>
            <a:r>
              <a:rPr lang="en-US" sz="2000" b="1" dirty="0" err="1">
                <a:solidFill>
                  <a:srgbClr val="00263A"/>
                </a:solidFill>
                <a:latin typeface="Arial" panose="020B0604020202020204" pitchFamily="34" charset="0"/>
              </a:rPr>
              <a:t>consectetueradipiscing</a:t>
            </a:r>
            <a:r>
              <a:rPr lang="en-US" sz="2000" b="1" dirty="0">
                <a:solidFill>
                  <a:srgbClr val="00263A"/>
                </a:solidFill>
                <a:latin typeface="Arial" panose="020B0604020202020204" pitchFamily="34" charset="0"/>
              </a:rPr>
              <a:t>,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4686022" y="6751442"/>
            <a:ext cx="3086375" cy="5069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254"/>
              </a:lnSpc>
            </a:pPr>
            <a:r>
              <a:rPr lang="en-US" sz="3200" b="1" dirty="0">
                <a:solidFill>
                  <a:srgbClr val="00263A"/>
                </a:solidFill>
                <a:latin typeface="Arial" panose="020B0604020202020204" pitchFamily="34" charset="0"/>
              </a:rPr>
              <a:t>MAY 12, 2022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4686023" y="7335324"/>
            <a:ext cx="2615038" cy="4103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187"/>
              </a:lnSpc>
            </a:pPr>
            <a:r>
              <a:rPr lang="en-US" sz="2772" b="1" dirty="0">
                <a:solidFill>
                  <a:srgbClr val="00263A"/>
                </a:solidFill>
                <a:latin typeface="Arial" panose="020B0604020202020204" pitchFamily="34" charset="0"/>
              </a:rPr>
              <a:t>5-7:30 PM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4686023" y="7803319"/>
            <a:ext cx="2156371" cy="7462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010"/>
              </a:lnSpc>
            </a:pPr>
            <a:r>
              <a:rPr lang="en-US" sz="1500" dirty="0">
                <a:solidFill>
                  <a:srgbClr val="00263A"/>
                </a:solidFill>
                <a:latin typeface="Arial" panose="020B0604020202020204" pitchFamily="34" charset="0"/>
              </a:rPr>
              <a:t>Location of Event</a:t>
            </a:r>
          </a:p>
          <a:p>
            <a:pPr>
              <a:lnSpc>
                <a:spcPts val="2010"/>
              </a:lnSpc>
            </a:pPr>
            <a:r>
              <a:rPr lang="en-US" sz="1500" dirty="0">
                <a:solidFill>
                  <a:srgbClr val="00263A"/>
                </a:solidFill>
                <a:latin typeface="Arial" panose="020B0604020202020204" pitchFamily="34" charset="0"/>
              </a:rPr>
              <a:t>Street Address, City, State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3650978" y="9131514"/>
            <a:ext cx="3650084" cy="3533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2974"/>
              </a:lnSpc>
            </a:pPr>
            <a:r>
              <a:rPr lang="en-US" sz="2220" b="1" dirty="0" err="1">
                <a:solidFill>
                  <a:srgbClr val="185A7D"/>
                </a:solidFill>
                <a:latin typeface="Arial" panose="020B0604020202020204" pitchFamily="34" charset="0"/>
              </a:rPr>
              <a:t>www.WebsiteHere.com</a:t>
            </a:r>
            <a:endParaRPr lang="en-US" sz="2220" b="1" dirty="0">
              <a:solidFill>
                <a:srgbClr val="185A7D"/>
              </a:solidFill>
              <a:latin typeface="Arial" panose="020B0604020202020204" pitchFamily="34" charset="0"/>
            </a:endParaRPr>
          </a:p>
        </p:txBody>
      </p:sp>
      <p:grpSp>
        <p:nvGrpSpPr>
          <p:cNvPr id="18" name="Group 18"/>
          <p:cNvGrpSpPr/>
          <p:nvPr/>
        </p:nvGrpSpPr>
        <p:grpSpPr>
          <a:xfrm>
            <a:off x="0" y="9951019"/>
            <a:ext cx="7772400" cy="76866"/>
            <a:chOff x="0" y="0"/>
            <a:chExt cx="4816593" cy="47635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4816592" cy="47635"/>
            </a:xfrm>
            <a:custGeom>
              <a:avLst/>
              <a:gdLst/>
              <a:ahLst/>
              <a:cxnLst/>
              <a:rect l="l" t="t" r="r" b="b"/>
              <a:pathLst>
                <a:path w="4816592" h="47635">
                  <a:moveTo>
                    <a:pt x="0" y="0"/>
                  </a:moveTo>
                  <a:lnTo>
                    <a:pt x="4816592" y="0"/>
                  </a:lnTo>
                  <a:lnTo>
                    <a:pt x="4816592" y="47635"/>
                  </a:lnTo>
                  <a:lnTo>
                    <a:pt x="0" y="47635"/>
                  </a:lnTo>
                  <a:close/>
                </a:path>
              </a:pathLst>
            </a:custGeom>
            <a:solidFill>
              <a:srgbClr val="082439"/>
            </a:solidFill>
          </p:spPr>
        </p:sp>
        <p:sp>
          <p:nvSpPr>
            <p:cNvPr id="20" name="TextBox 20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21590" tIns="21590" rIns="21590" bIns="21590" rtlCol="0" anchor="ctr"/>
            <a:lstStyle/>
            <a:p>
              <a:pPr algn="ctr">
                <a:lnSpc>
                  <a:spcPts val="1130"/>
                </a:lnSpc>
              </a:pPr>
              <a:endParaRPr dirty="0">
                <a:latin typeface="Arial" panose="020B0604020202020204" pitchFamily="34" charset="0"/>
              </a:endParaRPr>
            </a:p>
          </p:txBody>
        </p:sp>
      </p:grpSp>
      <p:sp>
        <p:nvSpPr>
          <p:cNvPr id="21" name="AutoShape 21"/>
          <p:cNvSpPr/>
          <p:nvPr/>
        </p:nvSpPr>
        <p:spPr>
          <a:xfrm>
            <a:off x="0" y="9903661"/>
            <a:ext cx="7772400" cy="0"/>
          </a:xfrm>
          <a:prstGeom prst="line">
            <a:avLst/>
          </a:prstGeom>
          <a:ln w="19050" cap="flat">
            <a:solidFill>
              <a:srgbClr val="6DA9DC"/>
            </a:solidFill>
            <a:prstDash val="solid"/>
            <a:headEnd type="none" w="sm" len="sm"/>
            <a:tailEnd type="none" w="sm" len="sm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113</Words>
  <Application>Microsoft Macintosh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Flyer</dc:title>
  <cp:lastModifiedBy>Terence Larson</cp:lastModifiedBy>
  <cp:revision>5</cp:revision>
  <dcterms:created xsi:type="dcterms:W3CDTF">2006-08-16T00:00:00Z</dcterms:created>
  <dcterms:modified xsi:type="dcterms:W3CDTF">2023-07-25T16:54:05Z</dcterms:modified>
  <dc:identifier>DAFDPeU2p8w</dc:identifier>
</cp:coreProperties>
</file>