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7"/>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Brandon Grotesque" charset="1" panose="020B0803020203060202"/>
      <p:regular r:id="rId10"/>
    </p:embeddedFont>
    <p:embeddedFont>
      <p:font typeface="Lato" charset="1" panose="020F0502020204030203"/>
      <p:regular r:id="rId11"/>
    </p:embeddedFont>
    <p:embeddedFont>
      <p:font typeface="Roboto Condensed" charset="1" panose="02000000000000000000"/>
      <p:regular r:id="rId12"/>
    </p:embeddedFont>
    <p:embeddedFont>
      <p:font typeface="Lato Bold" charset="1" panose="020F0502020204030203"/>
      <p:regular r:id="rId13"/>
    </p:embeddedFont>
    <p:embeddedFont>
      <p:font typeface="Lato Bold Bold" charset="1" panose="020F0502020204030203"/>
      <p:regular r:id="rId14"/>
    </p:embeddedFont>
    <p:embeddedFont>
      <p:font typeface="Lato Bold Italics" charset="1" panose="020F0502020204030203"/>
      <p:regular r:id="rId15"/>
    </p:embeddedFont>
    <p:embeddedFont>
      <p:font typeface="Lato Bold Bold Italics" charset="1" panose="020F0502020204030203"/>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2290" t="28908" r="12201" b="20206"/>
          <a:stretch>
            <a:fillRect/>
          </a:stretch>
        </p:blipFill>
        <p:spPr>
          <a:xfrm flipH="false" flipV="false" rot="0">
            <a:off x="0" y="0"/>
            <a:ext cx="7774868" cy="6039237"/>
          </a:xfrm>
          <a:prstGeom prst="rect">
            <a:avLst/>
          </a:prstGeom>
        </p:spPr>
      </p:pic>
      <p:pic>
        <p:nvPicPr>
          <p:cNvPr name="Picture 3" id="3"/>
          <p:cNvPicPr>
            <a:picLocks noChangeAspect="true"/>
          </p:cNvPicPr>
          <p:nvPr/>
        </p:nvPicPr>
        <p:blipFill>
          <a:blip r:embed="rId3">
            <a:alphaModFix amt="85000"/>
          </a:blip>
          <a:srcRect l="0" t="0" r="0" b="0"/>
          <a:stretch>
            <a:fillRect/>
          </a:stretch>
        </p:blipFill>
        <p:spPr>
          <a:xfrm flipH="false" flipV="false" rot="0">
            <a:off x="0" y="0"/>
            <a:ext cx="7774868" cy="5516916"/>
          </a:xfrm>
          <a:prstGeom prst="rect">
            <a:avLst/>
          </a:prstGeom>
        </p:spPr>
      </p:pic>
      <p:pic>
        <p:nvPicPr>
          <p:cNvPr name="Picture 4" id="4"/>
          <p:cNvPicPr>
            <a:picLocks noChangeAspect="true"/>
          </p:cNvPicPr>
          <p:nvPr/>
        </p:nvPicPr>
        <p:blipFill>
          <a:blip r:embed="rId4"/>
          <a:srcRect l="0" t="0" r="0" b="0"/>
          <a:stretch>
            <a:fillRect/>
          </a:stretch>
        </p:blipFill>
        <p:spPr>
          <a:xfrm flipH="false" flipV="false" rot="0">
            <a:off x="0" y="4067487"/>
            <a:ext cx="7772400" cy="5942647"/>
          </a:xfrm>
          <a:prstGeom prst="rect">
            <a:avLst/>
          </a:prstGeom>
        </p:spPr>
      </p:pic>
      <p:pic>
        <p:nvPicPr>
          <p:cNvPr name="Picture 5" id="5"/>
          <p:cNvPicPr>
            <a:picLocks noChangeAspect="true"/>
          </p:cNvPicPr>
          <p:nvPr/>
        </p:nvPicPr>
        <p:blipFill>
          <a:blip r:embed="rId5"/>
          <a:srcRect l="0" t="0" r="0" b="0"/>
          <a:stretch>
            <a:fillRect/>
          </a:stretch>
        </p:blipFill>
        <p:spPr>
          <a:xfrm flipH="false" flipV="false" rot="0">
            <a:off x="463737" y="9163048"/>
            <a:ext cx="2723503" cy="333629"/>
          </a:xfrm>
          <a:prstGeom prst="rect">
            <a:avLst/>
          </a:prstGeom>
        </p:spPr>
      </p:pic>
      <p:sp>
        <p:nvSpPr>
          <p:cNvPr name="AutoShape 6" id="6"/>
          <p:cNvSpPr/>
          <p:nvPr/>
        </p:nvSpPr>
        <p:spPr>
          <a:xfrm rot="0">
            <a:off x="4273258" y="460602"/>
            <a:ext cx="3027802" cy="0"/>
          </a:xfrm>
          <a:prstGeom prst="line">
            <a:avLst/>
          </a:prstGeom>
          <a:ln cap="flat" w="19050">
            <a:solidFill>
              <a:srgbClr val="00263A"/>
            </a:solidFill>
            <a:prstDash val="solid"/>
            <a:headEnd type="none" len="sm" w="sm"/>
            <a:tailEnd type="none" len="sm" w="sm"/>
          </a:ln>
        </p:spPr>
      </p:sp>
      <p:pic>
        <p:nvPicPr>
          <p:cNvPr name="Picture 7" id="7"/>
          <p:cNvPicPr>
            <a:picLocks noChangeAspect="true"/>
          </p:cNvPicPr>
          <p:nvPr/>
        </p:nvPicPr>
        <p:blipFill>
          <a:blip r:embed="rId6"/>
          <a:srcRect l="0" t="0" r="0" b="0"/>
          <a:stretch>
            <a:fillRect/>
          </a:stretch>
        </p:blipFill>
        <p:spPr>
          <a:xfrm flipH="false" flipV="false" rot="0">
            <a:off x="432449" y="446315"/>
            <a:ext cx="880116" cy="680787"/>
          </a:xfrm>
          <a:prstGeom prst="rect">
            <a:avLst/>
          </a:prstGeom>
        </p:spPr>
      </p:pic>
      <p:pic>
        <p:nvPicPr>
          <p:cNvPr name="Picture 8" id="8"/>
          <p:cNvPicPr>
            <a:picLocks noChangeAspect="true"/>
          </p:cNvPicPr>
          <p:nvPr/>
        </p:nvPicPr>
        <p:blipFill>
          <a:blip r:embed="rId7"/>
          <a:srcRect l="0" t="0" r="0" b="0"/>
          <a:stretch>
            <a:fillRect/>
          </a:stretch>
        </p:blipFill>
        <p:spPr>
          <a:xfrm flipH="false" flipV="false" rot="0">
            <a:off x="0" y="3319272"/>
            <a:ext cx="7772400" cy="3419856"/>
          </a:xfrm>
          <a:prstGeom prst="rect">
            <a:avLst/>
          </a:prstGeom>
        </p:spPr>
      </p:pic>
      <p:sp>
        <p:nvSpPr>
          <p:cNvPr name="TextBox 9" id="9"/>
          <p:cNvSpPr txBox="true"/>
          <p:nvPr/>
        </p:nvSpPr>
        <p:spPr>
          <a:xfrm rot="0">
            <a:off x="3385839" y="704909"/>
            <a:ext cx="3915221" cy="3067303"/>
          </a:xfrm>
          <a:prstGeom prst="rect">
            <a:avLst/>
          </a:prstGeom>
        </p:spPr>
        <p:txBody>
          <a:bodyPr anchor="t" rtlCol="false" tIns="0" lIns="0" bIns="0" rIns="0">
            <a:spAutoFit/>
          </a:bodyPr>
          <a:lstStyle/>
          <a:p>
            <a:pPr algn="r">
              <a:lnSpc>
                <a:spcPts val="7965"/>
              </a:lnSpc>
            </a:pPr>
            <a:r>
              <a:rPr lang="en-US" sz="7514">
                <a:solidFill>
                  <a:srgbClr val="00263A"/>
                </a:solidFill>
                <a:latin typeface="Roboto Condensed"/>
              </a:rPr>
              <a:t>NAME OF</a:t>
            </a:r>
          </a:p>
          <a:p>
            <a:pPr algn="r">
              <a:lnSpc>
                <a:spcPts val="7965"/>
              </a:lnSpc>
            </a:pPr>
            <a:r>
              <a:rPr lang="en-US" sz="7514">
                <a:solidFill>
                  <a:srgbClr val="00263A"/>
                </a:solidFill>
                <a:latin typeface="Roboto Condensed"/>
              </a:rPr>
              <a:t>EVENT OR</a:t>
            </a:r>
          </a:p>
          <a:p>
            <a:pPr algn="r">
              <a:lnSpc>
                <a:spcPts val="7965"/>
              </a:lnSpc>
            </a:pPr>
            <a:r>
              <a:rPr lang="en-US" sz="7514">
                <a:solidFill>
                  <a:srgbClr val="00263A"/>
                </a:solidFill>
                <a:latin typeface="Roboto Condensed"/>
              </a:rPr>
              <a:t>TITLE</a:t>
            </a:r>
          </a:p>
        </p:txBody>
      </p:sp>
      <p:sp>
        <p:nvSpPr>
          <p:cNvPr name="TextBox 10" id="10"/>
          <p:cNvSpPr txBox="true"/>
          <p:nvPr/>
        </p:nvSpPr>
        <p:spPr>
          <a:xfrm rot="0">
            <a:off x="463737" y="1390815"/>
            <a:ext cx="1013500" cy="422639"/>
          </a:xfrm>
          <a:prstGeom prst="rect">
            <a:avLst/>
          </a:prstGeom>
        </p:spPr>
        <p:txBody>
          <a:bodyPr anchor="t" rtlCol="false" tIns="0" lIns="0" bIns="0" rIns="0">
            <a:spAutoFit/>
          </a:bodyPr>
          <a:lstStyle/>
          <a:p>
            <a:pPr>
              <a:lnSpc>
                <a:spcPts val="1735"/>
              </a:lnSpc>
            </a:pPr>
            <a:r>
              <a:rPr lang="en-US" sz="1157">
                <a:solidFill>
                  <a:srgbClr val="FFFFFF"/>
                </a:solidFill>
                <a:latin typeface="Brandon Grotesque"/>
              </a:rPr>
              <a:t>NAME OF</a:t>
            </a:r>
          </a:p>
          <a:p>
            <a:pPr>
              <a:lnSpc>
                <a:spcPts val="1735"/>
              </a:lnSpc>
            </a:pPr>
            <a:r>
              <a:rPr lang="en-US" sz="1157">
                <a:solidFill>
                  <a:srgbClr val="FFFFFF"/>
                </a:solidFill>
                <a:latin typeface="Brandon Grotesque"/>
              </a:rPr>
              <a:t>DEPARTMENT</a:t>
            </a:r>
          </a:p>
        </p:txBody>
      </p:sp>
      <p:sp>
        <p:nvSpPr>
          <p:cNvPr name="TextBox 11" id="11"/>
          <p:cNvSpPr txBox="true"/>
          <p:nvPr/>
        </p:nvSpPr>
        <p:spPr>
          <a:xfrm rot="0">
            <a:off x="463737" y="7896611"/>
            <a:ext cx="5300471" cy="657225"/>
          </a:xfrm>
          <a:prstGeom prst="rect">
            <a:avLst/>
          </a:prstGeom>
        </p:spPr>
        <p:txBody>
          <a:bodyPr anchor="t" rtlCol="false" tIns="0" lIns="0" bIns="0" rIns="0">
            <a:spAutoFit/>
          </a:bodyPr>
          <a:lstStyle/>
          <a:p>
            <a:pPr>
              <a:lnSpc>
                <a:spcPts val="1320"/>
              </a:lnSpc>
            </a:pPr>
            <a:r>
              <a:rPr lang="en-US" sz="1100">
                <a:solidFill>
                  <a:srgbClr val="00263A"/>
                </a:solidFill>
                <a:latin typeface="Lato"/>
              </a:rPr>
              <a:t>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a:r>
          </a:p>
        </p:txBody>
      </p:sp>
      <p:sp>
        <p:nvSpPr>
          <p:cNvPr name="TextBox 12" id="12"/>
          <p:cNvSpPr txBox="true"/>
          <p:nvPr/>
        </p:nvSpPr>
        <p:spPr>
          <a:xfrm rot="0">
            <a:off x="463737" y="7474336"/>
            <a:ext cx="4446720" cy="298450"/>
          </a:xfrm>
          <a:prstGeom prst="rect">
            <a:avLst/>
          </a:prstGeom>
        </p:spPr>
        <p:txBody>
          <a:bodyPr anchor="t" rtlCol="false" tIns="0" lIns="0" bIns="0" rIns="0">
            <a:spAutoFit/>
          </a:bodyPr>
          <a:lstStyle/>
          <a:p>
            <a:pPr>
              <a:lnSpc>
                <a:spcPts val="2300"/>
              </a:lnSpc>
            </a:pPr>
            <a:r>
              <a:rPr lang="en-US" sz="2000">
                <a:solidFill>
                  <a:srgbClr val="00263A"/>
                </a:solidFill>
                <a:latin typeface="Lato Bold"/>
              </a:rPr>
              <a:t>Lorem ipsum dolor sitcorp amet,</a:t>
            </a:r>
          </a:p>
        </p:txBody>
      </p:sp>
      <p:sp>
        <p:nvSpPr>
          <p:cNvPr name="TextBox 13" id="13"/>
          <p:cNvSpPr txBox="true"/>
          <p:nvPr/>
        </p:nvSpPr>
        <p:spPr>
          <a:xfrm rot="0">
            <a:off x="463737" y="6115437"/>
            <a:ext cx="2650034" cy="537845"/>
          </a:xfrm>
          <a:prstGeom prst="rect">
            <a:avLst/>
          </a:prstGeom>
        </p:spPr>
        <p:txBody>
          <a:bodyPr anchor="t" rtlCol="false" tIns="0" lIns="0" bIns="0" rIns="0">
            <a:spAutoFit/>
          </a:bodyPr>
          <a:lstStyle/>
          <a:p>
            <a:pPr>
              <a:lnSpc>
                <a:spcPts val="4254"/>
              </a:lnSpc>
            </a:pPr>
            <a:r>
              <a:rPr lang="en-US" sz="3699">
                <a:solidFill>
                  <a:srgbClr val="00263A"/>
                </a:solidFill>
                <a:latin typeface="Roboto Condensed"/>
              </a:rPr>
              <a:t>MAY 12, 2022</a:t>
            </a:r>
          </a:p>
        </p:txBody>
      </p:sp>
      <p:sp>
        <p:nvSpPr>
          <p:cNvPr name="TextBox 14" id="14"/>
          <p:cNvSpPr txBox="true"/>
          <p:nvPr/>
        </p:nvSpPr>
        <p:spPr>
          <a:xfrm rot="0">
            <a:off x="463737" y="5562261"/>
            <a:ext cx="1485070" cy="418211"/>
          </a:xfrm>
          <a:prstGeom prst="rect">
            <a:avLst/>
          </a:prstGeom>
        </p:spPr>
        <p:txBody>
          <a:bodyPr anchor="t" rtlCol="false" tIns="0" lIns="0" bIns="0" rIns="0">
            <a:spAutoFit/>
          </a:bodyPr>
          <a:lstStyle/>
          <a:p>
            <a:pPr>
              <a:lnSpc>
                <a:spcPts val="3187"/>
              </a:lnSpc>
            </a:pPr>
            <a:r>
              <a:rPr lang="en-US" sz="2772">
                <a:solidFill>
                  <a:srgbClr val="00263A"/>
                </a:solidFill>
                <a:latin typeface="Roboto Condensed"/>
              </a:rPr>
              <a:t>5-7:30 PM</a:t>
            </a:r>
          </a:p>
        </p:txBody>
      </p:sp>
      <p:sp>
        <p:nvSpPr>
          <p:cNvPr name="TextBox 15" id="15"/>
          <p:cNvSpPr txBox="true"/>
          <p:nvPr/>
        </p:nvSpPr>
        <p:spPr>
          <a:xfrm rot="0">
            <a:off x="463737" y="6681856"/>
            <a:ext cx="2156371" cy="497205"/>
          </a:xfrm>
          <a:prstGeom prst="rect">
            <a:avLst/>
          </a:prstGeom>
        </p:spPr>
        <p:txBody>
          <a:bodyPr anchor="t" rtlCol="false" tIns="0" lIns="0" bIns="0" rIns="0">
            <a:spAutoFit/>
          </a:bodyPr>
          <a:lstStyle/>
          <a:p>
            <a:pPr>
              <a:lnSpc>
                <a:spcPts val="2010"/>
              </a:lnSpc>
            </a:pPr>
            <a:r>
              <a:rPr lang="en-US" sz="1500">
                <a:solidFill>
                  <a:srgbClr val="00263A"/>
                </a:solidFill>
                <a:latin typeface="Lato"/>
              </a:rPr>
              <a:t>Location of Event</a:t>
            </a:r>
          </a:p>
          <a:p>
            <a:pPr>
              <a:lnSpc>
                <a:spcPts val="2010"/>
              </a:lnSpc>
            </a:pPr>
            <a:r>
              <a:rPr lang="en-US" sz="1500">
                <a:solidFill>
                  <a:srgbClr val="00263A"/>
                </a:solidFill>
                <a:latin typeface="Lato"/>
              </a:rPr>
              <a:t>Street Address, City, State</a:t>
            </a:r>
          </a:p>
        </p:txBody>
      </p:sp>
      <p:sp>
        <p:nvSpPr>
          <p:cNvPr name="TextBox 16" id="16"/>
          <p:cNvSpPr txBox="true"/>
          <p:nvPr/>
        </p:nvSpPr>
        <p:spPr>
          <a:xfrm rot="0">
            <a:off x="4227356" y="9131514"/>
            <a:ext cx="3073705" cy="365163"/>
          </a:xfrm>
          <a:prstGeom prst="rect">
            <a:avLst/>
          </a:prstGeom>
        </p:spPr>
        <p:txBody>
          <a:bodyPr anchor="t" rtlCol="false" tIns="0" lIns="0" bIns="0" rIns="0">
            <a:spAutoFit/>
          </a:bodyPr>
          <a:lstStyle/>
          <a:p>
            <a:pPr algn="r">
              <a:lnSpc>
                <a:spcPts val="2974"/>
              </a:lnSpc>
            </a:pPr>
            <a:r>
              <a:rPr lang="en-US" sz="2220">
                <a:solidFill>
                  <a:srgbClr val="185A7D"/>
                </a:solidFill>
                <a:latin typeface="Lato Bold Bold"/>
              </a:rPr>
              <a:t>www.WebsiteHere.com</a:t>
            </a:r>
          </a:p>
        </p:txBody>
      </p:sp>
      <p:grpSp>
        <p:nvGrpSpPr>
          <p:cNvPr name="Group 17" id="17"/>
          <p:cNvGrpSpPr/>
          <p:nvPr/>
        </p:nvGrpSpPr>
        <p:grpSpPr>
          <a:xfrm rot="0">
            <a:off x="0" y="9951019"/>
            <a:ext cx="7772400" cy="76866"/>
            <a:chOff x="0" y="0"/>
            <a:chExt cx="4816593" cy="47635"/>
          </a:xfrm>
        </p:grpSpPr>
        <p:sp>
          <p:nvSpPr>
            <p:cNvPr name="Freeform 18" id="18"/>
            <p:cNvSpPr/>
            <p:nvPr/>
          </p:nvSpPr>
          <p:spPr>
            <a:xfrm>
              <a:off x="0" y="0"/>
              <a:ext cx="4816592" cy="47635"/>
            </a:xfrm>
            <a:custGeom>
              <a:avLst/>
              <a:gdLst/>
              <a:ahLst/>
              <a:cxnLst/>
              <a:rect r="r" b="b" t="t" l="l"/>
              <a:pathLst>
                <a:path h="47635" w="4816592">
                  <a:moveTo>
                    <a:pt x="0" y="0"/>
                  </a:moveTo>
                  <a:lnTo>
                    <a:pt x="4816592" y="0"/>
                  </a:lnTo>
                  <a:lnTo>
                    <a:pt x="4816592" y="47635"/>
                  </a:lnTo>
                  <a:lnTo>
                    <a:pt x="0" y="47635"/>
                  </a:lnTo>
                  <a:close/>
                </a:path>
              </a:pathLst>
            </a:custGeom>
            <a:solidFill>
              <a:srgbClr val="082439"/>
            </a:solidFill>
          </p:spPr>
        </p:sp>
        <p:sp>
          <p:nvSpPr>
            <p:cNvPr name="TextBox 19" id="19"/>
            <p:cNvSpPr txBox="true"/>
            <p:nvPr/>
          </p:nvSpPr>
          <p:spPr>
            <a:xfrm>
              <a:off x="0" y="-28575"/>
              <a:ext cx="812800" cy="841375"/>
            </a:xfrm>
            <a:prstGeom prst="rect">
              <a:avLst/>
            </a:prstGeom>
          </p:spPr>
          <p:txBody>
            <a:bodyPr anchor="ctr" rtlCol="false" tIns="21590" lIns="21590" bIns="21590" rIns="21590"/>
            <a:lstStyle/>
            <a:p>
              <a:pPr algn="ctr">
                <a:lnSpc>
                  <a:spcPts val="1130"/>
                </a:lnSpc>
              </a:pPr>
            </a:p>
          </p:txBody>
        </p:sp>
      </p:grpSp>
      <p:sp>
        <p:nvSpPr>
          <p:cNvPr name="AutoShape 20" id="20"/>
          <p:cNvSpPr/>
          <p:nvPr/>
        </p:nvSpPr>
        <p:spPr>
          <a:xfrm rot="0">
            <a:off x="0" y="9903661"/>
            <a:ext cx="7772400" cy="0"/>
          </a:xfrm>
          <a:prstGeom prst="line">
            <a:avLst/>
          </a:prstGeom>
          <a:ln cap="flat" w="19050">
            <a:solidFill>
              <a:srgbClr val="6DA9DC"/>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DAFDPfOPUWg</dc:identifier>
  <dcterms:modified xsi:type="dcterms:W3CDTF">2011-08-01T06:04:30Z</dcterms:modified>
  <cp:revision>1</cp:revision>
  <dc:title>Flyer</dc:title>
</cp:coreProperties>
</file>