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Lst>
  <p:sldSz cx="43891200" cy="3291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ato" charset="1" panose="020F0502020204030203"/>
      <p:regular r:id="rId10"/>
    </p:embeddedFont>
    <p:embeddedFont>
      <p:font typeface="Roboto Condensed" charset="1" panose="020000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34483" y="5730123"/>
            <a:ext cx="12463320" cy="1288783"/>
            <a:chOff x="0" y="0"/>
            <a:chExt cx="1025788" cy="106073"/>
          </a:xfrm>
        </p:grpSpPr>
        <p:sp>
          <p:nvSpPr>
            <p:cNvPr name="Freeform 3" id="3"/>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4" id="4"/>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5" id="5"/>
          <p:cNvGrpSpPr/>
          <p:nvPr/>
        </p:nvGrpSpPr>
        <p:grpSpPr>
          <a:xfrm rot="0">
            <a:off x="1834483" y="18120225"/>
            <a:ext cx="12463320" cy="1288783"/>
            <a:chOff x="0" y="0"/>
            <a:chExt cx="1025788" cy="106073"/>
          </a:xfrm>
        </p:grpSpPr>
        <p:sp>
          <p:nvSpPr>
            <p:cNvPr name="Freeform 6" id="6"/>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7" id="7"/>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8" id="8"/>
          <p:cNvGrpSpPr/>
          <p:nvPr/>
        </p:nvGrpSpPr>
        <p:grpSpPr>
          <a:xfrm rot="0">
            <a:off x="0" y="0"/>
            <a:ext cx="43866830" cy="4478740"/>
            <a:chOff x="0" y="0"/>
            <a:chExt cx="3610439" cy="368621"/>
          </a:xfrm>
        </p:grpSpPr>
        <p:sp>
          <p:nvSpPr>
            <p:cNvPr name="Freeform 9" id="9"/>
            <p:cNvSpPr/>
            <p:nvPr/>
          </p:nvSpPr>
          <p:spPr>
            <a:xfrm>
              <a:off x="0" y="0"/>
              <a:ext cx="3610439" cy="368621"/>
            </a:xfrm>
            <a:custGeom>
              <a:avLst/>
              <a:gdLst/>
              <a:ahLst/>
              <a:cxnLst/>
              <a:rect r="r" b="b" t="t" l="l"/>
              <a:pathLst>
                <a:path h="368621" w="3610439">
                  <a:moveTo>
                    <a:pt x="0" y="0"/>
                  </a:moveTo>
                  <a:lnTo>
                    <a:pt x="3610439" y="0"/>
                  </a:lnTo>
                  <a:lnTo>
                    <a:pt x="3610439" y="368621"/>
                  </a:lnTo>
                  <a:lnTo>
                    <a:pt x="0" y="368621"/>
                  </a:lnTo>
                  <a:close/>
                </a:path>
              </a:pathLst>
            </a:custGeom>
            <a:solidFill>
              <a:srgbClr val="00263A"/>
            </a:solidFill>
          </p:spPr>
        </p:sp>
        <p:sp>
          <p:nvSpPr>
            <p:cNvPr name="TextBox 10" id="10"/>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11" id="11"/>
          <p:cNvGrpSpPr/>
          <p:nvPr/>
        </p:nvGrpSpPr>
        <p:grpSpPr>
          <a:xfrm rot="0">
            <a:off x="1834483" y="0"/>
            <a:ext cx="3496392" cy="3479513"/>
            <a:chOff x="0" y="0"/>
            <a:chExt cx="287769" cy="286380"/>
          </a:xfrm>
        </p:grpSpPr>
        <p:sp>
          <p:nvSpPr>
            <p:cNvPr name="Freeform 12" id="12"/>
            <p:cNvSpPr/>
            <p:nvPr/>
          </p:nvSpPr>
          <p:spPr>
            <a:xfrm>
              <a:off x="0" y="0"/>
              <a:ext cx="287769" cy="286380"/>
            </a:xfrm>
            <a:custGeom>
              <a:avLst/>
              <a:gdLst/>
              <a:ahLst/>
              <a:cxnLst/>
              <a:rect r="r" b="b" t="t" l="l"/>
              <a:pathLst>
                <a:path h="286380" w="287769">
                  <a:moveTo>
                    <a:pt x="0" y="0"/>
                  </a:moveTo>
                  <a:lnTo>
                    <a:pt x="287769" y="0"/>
                  </a:lnTo>
                  <a:lnTo>
                    <a:pt x="287769" y="286380"/>
                  </a:lnTo>
                  <a:lnTo>
                    <a:pt x="0" y="286380"/>
                  </a:lnTo>
                  <a:close/>
                </a:path>
              </a:pathLst>
            </a:custGeom>
            <a:solidFill>
              <a:srgbClr val="185A7D"/>
            </a:solidFill>
          </p:spPr>
        </p:sp>
        <p:sp>
          <p:nvSpPr>
            <p:cNvPr name="TextBox 13" id="13"/>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14" id="14"/>
          <p:cNvGrpSpPr/>
          <p:nvPr/>
        </p:nvGrpSpPr>
        <p:grpSpPr>
          <a:xfrm rot="0">
            <a:off x="0" y="31835542"/>
            <a:ext cx="43866830" cy="1082858"/>
            <a:chOff x="0" y="0"/>
            <a:chExt cx="3610439" cy="89124"/>
          </a:xfrm>
        </p:grpSpPr>
        <p:sp>
          <p:nvSpPr>
            <p:cNvPr name="Freeform 15" id="15"/>
            <p:cNvSpPr/>
            <p:nvPr/>
          </p:nvSpPr>
          <p:spPr>
            <a:xfrm>
              <a:off x="0" y="0"/>
              <a:ext cx="3610439" cy="89124"/>
            </a:xfrm>
            <a:custGeom>
              <a:avLst/>
              <a:gdLst/>
              <a:ahLst/>
              <a:cxnLst/>
              <a:rect r="r" b="b" t="t" l="l"/>
              <a:pathLst>
                <a:path h="89124" w="3610439">
                  <a:moveTo>
                    <a:pt x="0" y="0"/>
                  </a:moveTo>
                  <a:lnTo>
                    <a:pt x="3610439" y="0"/>
                  </a:lnTo>
                  <a:lnTo>
                    <a:pt x="3610439" y="89124"/>
                  </a:lnTo>
                  <a:lnTo>
                    <a:pt x="0" y="89124"/>
                  </a:lnTo>
                  <a:close/>
                </a:path>
              </a:pathLst>
            </a:custGeom>
            <a:solidFill>
              <a:srgbClr val="6DA9DC"/>
            </a:solidFill>
          </p:spPr>
        </p:sp>
        <p:sp>
          <p:nvSpPr>
            <p:cNvPr name="TextBox 16" id="16"/>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pic>
        <p:nvPicPr>
          <p:cNvPr name="Picture 17" id="17"/>
          <p:cNvPicPr>
            <a:picLocks noChangeAspect="true"/>
          </p:cNvPicPr>
          <p:nvPr/>
        </p:nvPicPr>
        <p:blipFill>
          <a:blip r:embed="rId2"/>
          <a:srcRect l="0" t="0" r="0" b="0"/>
          <a:stretch>
            <a:fillRect/>
          </a:stretch>
        </p:blipFill>
        <p:spPr>
          <a:xfrm flipH="false" flipV="false" rot="0">
            <a:off x="2326465" y="960679"/>
            <a:ext cx="2479526" cy="1910268"/>
          </a:xfrm>
          <a:prstGeom prst="rect">
            <a:avLst/>
          </a:prstGeom>
        </p:spPr>
      </p:pic>
      <p:pic>
        <p:nvPicPr>
          <p:cNvPr name="Picture 18" id="18"/>
          <p:cNvPicPr>
            <a:picLocks noChangeAspect="true"/>
          </p:cNvPicPr>
          <p:nvPr/>
        </p:nvPicPr>
        <p:blipFill>
          <a:blip r:embed="rId3"/>
          <a:srcRect l="0" t="0" r="0" b="0"/>
          <a:stretch>
            <a:fillRect/>
          </a:stretch>
        </p:blipFill>
        <p:spPr>
          <a:xfrm flipH="false" flipV="false" rot="0">
            <a:off x="31917943" y="1854057"/>
            <a:ext cx="10167750" cy="1238665"/>
          </a:xfrm>
          <a:prstGeom prst="rect">
            <a:avLst/>
          </a:prstGeom>
        </p:spPr>
      </p:pic>
      <p:grpSp>
        <p:nvGrpSpPr>
          <p:cNvPr name="Group 19" id="19"/>
          <p:cNvGrpSpPr/>
          <p:nvPr/>
        </p:nvGrpSpPr>
        <p:grpSpPr>
          <a:xfrm rot="0">
            <a:off x="15713940" y="5730123"/>
            <a:ext cx="12463320" cy="1288783"/>
            <a:chOff x="0" y="0"/>
            <a:chExt cx="1025788" cy="106073"/>
          </a:xfrm>
        </p:grpSpPr>
        <p:sp>
          <p:nvSpPr>
            <p:cNvPr name="Freeform 20" id="20"/>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21" id="21"/>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22" id="22"/>
          <p:cNvGrpSpPr/>
          <p:nvPr/>
        </p:nvGrpSpPr>
        <p:grpSpPr>
          <a:xfrm rot="0">
            <a:off x="15713940" y="24921075"/>
            <a:ext cx="12463320" cy="1288783"/>
            <a:chOff x="0" y="0"/>
            <a:chExt cx="1025788" cy="106073"/>
          </a:xfrm>
        </p:grpSpPr>
        <p:sp>
          <p:nvSpPr>
            <p:cNvPr name="Freeform 23" id="23"/>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24" id="24"/>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25" id="25"/>
          <p:cNvGrpSpPr/>
          <p:nvPr/>
        </p:nvGrpSpPr>
        <p:grpSpPr>
          <a:xfrm rot="0">
            <a:off x="29596485" y="5730123"/>
            <a:ext cx="12463320" cy="1288783"/>
            <a:chOff x="0" y="0"/>
            <a:chExt cx="1025788" cy="106073"/>
          </a:xfrm>
        </p:grpSpPr>
        <p:sp>
          <p:nvSpPr>
            <p:cNvPr name="Freeform 26" id="26"/>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27" id="27"/>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28" id="28"/>
          <p:cNvGrpSpPr/>
          <p:nvPr/>
        </p:nvGrpSpPr>
        <p:grpSpPr>
          <a:xfrm rot="0">
            <a:off x="29596485" y="12737347"/>
            <a:ext cx="12463320" cy="1288783"/>
            <a:chOff x="0" y="0"/>
            <a:chExt cx="1025788" cy="106073"/>
          </a:xfrm>
        </p:grpSpPr>
        <p:sp>
          <p:nvSpPr>
            <p:cNvPr name="Freeform 29" id="29"/>
            <p:cNvSpPr/>
            <p:nvPr/>
          </p:nvSpPr>
          <p:spPr>
            <a:xfrm>
              <a:off x="0" y="0"/>
              <a:ext cx="1025788" cy="106073"/>
            </a:xfrm>
            <a:custGeom>
              <a:avLst/>
              <a:gdLst/>
              <a:ahLst/>
              <a:cxnLst/>
              <a:rect r="r" b="b" t="t" l="l"/>
              <a:pathLst>
                <a:path h="106073" w="1025788">
                  <a:moveTo>
                    <a:pt x="0" y="0"/>
                  </a:moveTo>
                  <a:lnTo>
                    <a:pt x="1025788" y="0"/>
                  </a:lnTo>
                  <a:lnTo>
                    <a:pt x="1025788" y="106073"/>
                  </a:lnTo>
                  <a:lnTo>
                    <a:pt x="0" y="106073"/>
                  </a:lnTo>
                  <a:close/>
                </a:path>
              </a:pathLst>
            </a:custGeom>
            <a:solidFill>
              <a:srgbClr val="6DA9DC"/>
            </a:solidFill>
          </p:spPr>
        </p:sp>
        <p:sp>
          <p:nvSpPr>
            <p:cNvPr name="TextBox 30" id="30"/>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pic>
        <p:nvPicPr>
          <p:cNvPr name="Picture 31" id="31"/>
          <p:cNvPicPr>
            <a:picLocks noChangeAspect="true"/>
          </p:cNvPicPr>
          <p:nvPr/>
        </p:nvPicPr>
        <p:blipFill>
          <a:blip r:embed="rId4"/>
          <a:srcRect l="14722" t="12605" r="25193" b="26614"/>
          <a:stretch>
            <a:fillRect/>
          </a:stretch>
        </p:blipFill>
        <p:spPr>
          <a:xfrm flipH="false" flipV="false" rot="0">
            <a:off x="15713940" y="11619412"/>
            <a:ext cx="12463320" cy="9457724"/>
          </a:xfrm>
          <a:prstGeom prst="rect">
            <a:avLst/>
          </a:prstGeom>
        </p:spPr>
      </p:pic>
      <p:pic>
        <p:nvPicPr>
          <p:cNvPr name="Picture 32" id="32"/>
          <p:cNvPicPr>
            <a:picLocks noChangeAspect="true"/>
          </p:cNvPicPr>
          <p:nvPr/>
        </p:nvPicPr>
        <p:blipFill>
          <a:blip r:embed="rId4"/>
          <a:srcRect l="14722" t="12605" r="25193" b="54187"/>
          <a:stretch>
            <a:fillRect/>
          </a:stretch>
        </p:blipFill>
        <p:spPr>
          <a:xfrm flipH="false" flipV="false" rot="0">
            <a:off x="29622372" y="19685834"/>
            <a:ext cx="12463320" cy="5167170"/>
          </a:xfrm>
          <a:prstGeom prst="rect">
            <a:avLst/>
          </a:prstGeom>
        </p:spPr>
      </p:pic>
      <p:sp>
        <p:nvSpPr>
          <p:cNvPr name="TextBox 33" id="33"/>
          <p:cNvSpPr txBox="true"/>
          <p:nvPr/>
        </p:nvSpPr>
        <p:spPr>
          <a:xfrm rot="0">
            <a:off x="5934390" y="1082532"/>
            <a:ext cx="25117750" cy="2729871"/>
          </a:xfrm>
          <a:prstGeom prst="rect">
            <a:avLst/>
          </a:prstGeom>
        </p:spPr>
        <p:txBody>
          <a:bodyPr anchor="t" rtlCol="false" tIns="0" lIns="0" bIns="0" rIns="0">
            <a:spAutoFit/>
          </a:bodyPr>
          <a:lstStyle/>
          <a:p>
            <a:pPr>
              <a:lnSpc>
                <a:spcPts val="22259"/>
              </a:lnSpc>
            </a:pPr>
            <a:r>
              <a:rPr lang="en-US" sz="15899">
                <a:solidFill>
                  <a:srgbClr val="FFFFFF"/>
                </a:solidFill>
                <a:latin typeface="Roboto Condensed"/>
              </a:rPr>
              <a:t>TITLE OF RESEARCH POSTER</a:t>
            </a:r>
          </a:p>
        </p:txBody>
      </p:sp>
      <p:sp>
        <p:nvSpPr>
          <p:cNvPr name="TextBox 34" id="34"/>
          <p:cNvSpPr txBox="true"/>
          <p:nvPr/>
        </p:nvSpPr>
        <p:spPr>
          <a:xfrm rot="0">
            <a:off x="2234533" y="5766828"/>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35" id="35"/>
          <p:cNvSpPr txBox="true"/>
          <p:nvPr/>
        </p:nvSpPr>
        <p:spPr>
          <a:xfrm rot="0">
            <a:off x="2234533" y="18156929"/>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36" id="36"/>
          <p:cNvSpPr txBox="true"/>
          <p:nvPr/>
        </p:nvSpPr>
        <p:spPr>
          <a:xfrm rot="0">
            <a:off x="1834483" y="20180533"/>
            <a:ext cx="12463320"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37" id="37"/>
          <p:cNvSpPr txBox="true"/>
          <p:nvPr/>
        </p:nvSpPr>
        <p:spPr>
          <a:xfrm rot="0">
            <a:off x="1834483" y="27048058"/>
            <a:ext cx="12463320"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38" id="38"/>
          <p:cNvSpPr txBox="true"/>
          <p:nvPr/>
        </p:nvSpPr>
        <p:spPr>
          <a:xfrm rot="0">
            <a:off x="1834483" y="7537950"/>
            <a:ext cx="12463320" cy="815340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nulla facilisi.</a:t>
            </a:r>
          </a:p>
          <a:p>
            <a:pPr>
              <a:lnSpc>
                <a:spcPts val="4320"/>
              </a:lnSpc>
            </a:pPr>
          </a:p>
          <a:p>
            <a:pPr>
              <a:lnSpc>
                <a:spcPts val="4320"/>
              </a:lnSpc>
            </a:pPr>
            <a:r>
              <a:rPr lang="en-US" sz="3600">
                <a:solidFill>
                  <a:srgbClr val="000000"/>
                </a:solidFill>
                <a:latin typeface="Lato"/>
              </a:rPr>
              <a:t>Lorem ipsum dolor sit amet, cons ectetuer adipiscing elit, sed diam nonummy nibh euismod tincidunt ut laoreet dolore magna aliquam erat volutpat. Ut wisi enim ad minim veniam, quis nostrud exerci tation ullamcorper suscipit lobortis nisl ut aliquip ex ea commodo consequat.</a:t>
            </a:r>
          </a:p>
        </p:txBody>
      </p:sp>
      <p:sp>
        <p:nvSpPr>
          <p:cNvPr name="TextBox 39" id="39"/>
          <p:cNvSpPr txBox="true"/>
          <p:nvPr/>
        </p:nvSpPr>
        <p:spPr>
          <a:xfrm rot="0">
            <a:off x="1834483" y="21314008"/>
            <a:ext cx="12463320" cy="48958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 augue duis dolore te feugait consequat.</a:t>
            </a:r>
          </a:p>
        </p:txBody>
      </p:sp>
      <p:sp>
        <p:nvSpPr>
          <p:cNvPr name="TextBox 40" id="40"/>
          <p:cNvSpPr txBox="true"/>
          <p:nvPr/>
        </p:nvSpPr>
        <p:spPr>
          <a:xfrm rot="0">
            <a:off x="1834483" y="28181533"/>
            <a:ext cx="12463320" cy="163830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eratt.</a:t>
            </a:r>
          </a:p>
        </p:txBody>
      </p:sp>
      <p:sp>
        <p:nvSpPr>
          <p:cNvPr name="TextBox 41" id="41"/>
          <p:cNvSpPr txBox="true"/>
          <p:nvPr/>
        </p:nvSpPr>
        <p:spPr>
          <a:xfrm rot="0">
            <a:off x="16113990" y="5766828"/>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42" id="42"/>
          <p:cNvSpPr txBox="true"/>
          <p:nvPr/>
        </p:nvSpPr>
        <p:spPr>
          <a:xfrm rot="0">
            <a:off x="16113990" y="24957779"/>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43" id="43"/>
          <p:cNvSpPr txBox="true"/>
          <p:nvPr/>
        </p:nvSpPr>
        <p:spPr>
          <a:xfrm rot="0">
            <a:off x="15713940" y="10379909"/>
            <a:ext cx="12463320"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44" id="44"/>
          <p:cNvSpPr txBox="true"/>
          <p:nvPr/>
        </p:nvSpPr>
        <p:spPr>
          <a:xfrm rot="0">
            <a:off x="15713940" y="7537950"/>
            <a:ext cx="12463320" cy="21812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a:t>
            </a:r>
          </a:p>
        </p:txBody>
      </p:sp>
      <p:sp>
        <p:nvSpPr>
          <p:cNvPr name="TextBox 45" id="45"/>
          <p:cNvSpPr txBox="true"/>
          <p:nvPr/>
        </p:nvSpPr>
        <p:spPr>
          <a:xfrm rot="0">
            <a:off x="15713940" y="21563103"/>
            <a:ext cx="12463320" cy="847725"/>
          </a:xfrm>
          <a:prstGeom prst="rect">
            <a:avLst/>
          </a:prstGeom>
        </p:spPr>
        <p:txBody>
          <a:bodyPr anchor="t" rtlCol="false" tIns="0" lIns="0" bIns="0" rIns="0">
            <a:spAutoFit/>
          </a:bodyPr>
          <a:lstStyle/>
          <a:p>
            <a:pPr>
              <a:lnSpc>
                <a:spcPts val="3359"/>
              </a:lnSpc>
            </a:pPr>
            <a:r>
              <a:rPr lang="en-US" sz="2799">
                <a:solidFill>
                  <a:srgbClr val="737373"/>
                </a:solidFill>
                <a:latin typeface="Lato"/>
              </a:rPr>
              <a:t>Lorem ipsum dolor sit amet, consectetuer adipiscing elit, sed diam nonummy nibh euismod tincidunt ut laoreet dolore magna aliquam erat volutpat. </a:t>
            </a:r>
          </a:p>
        </p:txBody>
      </p:sp>
      <p:sp>
        <p:nvSpPr>
          <p:cNvPr name="TextBox 46" id="46"/>
          <p:cNvSpPr txBox="true"/>
          <p:nvPr/>
        </p:nvSpPr>
        <p:spPr>
          <a:xfrm rot="0">
            <a:off x="29561696" y="25091129"/>
            <a:ext cx="12463320" cy="847725"/>
          </a:xfrm>
          <a:prstGeom prst="rect">
            <a:avLst/>
          </a:prstGeom>
        </p:spPr>
        <p:txBody>
          <a:bodyPr anchor="t" rtlCol="false" tIns="0" lIns="0" bIns="0" rIns="0">
            <a:spAutoFit/>
          </a:bodyPr>
          <a:lstStyle/>
          <a:p>
            <a:pPr>
              <a:lnSpc>
                <a:spcPts val="3359"/>
              </a:lnSpc>
            </a:pPr>
            <a:r>
              <a:rPr lang="en-US" sz="2799">
                <a:solidFill>
                  <a:srgbClr val="737373"/>
                </a:solidFill>
                <a:latin typeface="Lato"/>
              </a:rPr>
              <a:t>Lorem ipsum dolor sit amet, consectetuer adipiscing elit, sed diam nonummy nibh euismod tincidunt ut laoreet dolore magna aliquam erat volutpat. </a:t>
            </a:r>
          </a:p>
        </p:txBody>
      </p:sp>
      <p:sp>
        <p:nvSpPr>
          <p:cNvPr name="TextBox 47" id="47"/>
          <p:cNvSpPr txBox="true"/>
          <p:nvPr/>
        </p:nvSpPr>
        <p:spPr>
          <a:xfrm rot="0">
            <a:off x="15713940" y="26962333"/>
            <a:ext cx="12463320" cy="21812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a:t>
            </a:r>
          </a:p>
        </p:txBody>
      </p:sp>
      <p:sp>
        <p:nvSpPr>
          <p:cNvPr name="TextBox 48" id="48"/>
          <p:cNvSpPr txBox="true"/>
          <p:nvPr/>
        </p:nvSpPr>
        <p:spPr>
          <a:xfrm rot="0">
            <a:off x="29996535" y="5766828"/>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49" id="49"/>
          <p:cNvSpPr txBox="true"/>
          <p:nvPr/>
        </p:nvSpPr>
        <p:spPr>
          <a:xfrm rot="0">
            <a:off x="29996535" y="12774051"/>
            <a:ext cx="11593643"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50" id="50"/>
          <p:cNvSpPr txBox="true"/>
          <p:nvPr/>
        </p:nvSpPr>
        <p:spPr>
          <a:xfrm rot="0">
            <a:off x="29596485" y="18407629"/>
            <a:ext cx="12463320"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51" id="51"/>
          <p:cNvSpPr txBox="true"/>
          <p:nvPr/>
        </p:nvSpPr>
        <p:spPr>
          <a:xfrm rot="0">
            <a:off x="29596485" y="7537950"/>
            <a:ext cx="12463320" cy="27241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a:t>
            </a:r>
          </a:p>
        </p:txBody>
      </p:sp>
      <p:sp>
        <p:nvSpPr>
          <p:cNvPr name="TextBox 52" id="52"/>
          <p:cNvSpPr txBox="true"/>
          <p:nvPr/>
        </p:nvSpPr>
        <p:spPr>
          <a:xfrm rot="0">
            <a:off x="29596485" y="14540479"/>
            <a:ext cx="12463320" cy="27241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a:t>
            </a:r>
          </a:p>
        </p:txBody>
      </p:sp>
      <p:sp>
        <p:nvSpPr>
          <p:cNvPr name="TextBox 53" id="53"/>
          <p:cNvSpPr txBox="true"/>
          <p:nvPr/>
        </p:nvSpPr>
        <p:spPr>
          <a:xfrm rot="0">
            <a:off x="29596485" y="27177104"/>
            <a:ext cx="12463320" cy="27241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DAFDhkqMmOY</dc:identifier>
  <dcterms:modified xsi:type="dcterms:W3CDTF">2011-08-01T06:04:30Z</dcterms:modified>
  <cp:revision>1</cp:revision>
  <dc:title>Research Poster</dc:title>
</cp:coreProperties>
</file>