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Lst>
  <p:sldSz cx="43891200" cy="329184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ato" charset="1" panose="020F0502020204030203"/>
      <p:regular r:id="rId10"/>
    </p:embeddedFont>
    <p:embeddedFont>
      <p:font typeface="Roboto Condensed" charset="1" panose="0200000000000000000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0" y="0"/>
            <a:ext cx="43866830" cy="4478740"/>
            <a:chOff x="0" y="0"/>
            <a:chExt cx="3610439" cy="368621"/>
          </a:xfrm>
        </p:grpSpPr>
        <p:sp>
          <p:nvSpPr>
            <p:cNvPr name="Freeform 3" id="3"/>
            <p:cNvSpPr/>
            <p:nvPr/>
          </p:nvSpPr>
          <p:spPr>
            <a:xfrm>
              <a:off x="0" y="0"/>
              <a:ext cx="3610439" cy="368621"/>
            </a:xfrm>
            <a:custGeom>
              <a:avLst/>
              <a:gdLst/>
              <a:ahLst/>
              <a:cxnLst/>
              <a:rect r="r" b="b" t="t" l="l"/>
              <a:pathLst>
                <a:path h="368621" w="3610439">
                  <a:moveTo>
                    <a:pt x="0" y="0"/>
                  </a:moveTo>
                  <a:lnTo>
                    <a:pt x="3610439" y="0"/>
                  </a:lnTo>
                  <a:lnTo>
                    <a:pt x="3610439" y="368621"/>
                  </a:lnTo>
                  <a:lnTo>
                    <a:pt x="0" y="368621"/>
                  </a:lnTo>
                  <a:close/>
                </a:path>
              </a:pathLst>
            </a:custGeom>
            <a:solidFill>
              <a:srgbClr val="00263A"/>
            </a:solidFill>
          </p:spPr>
        </p:sp>
        <p:sp>
          <p:nvSpPr>
            <p:cNvPr name="TextBox 4" id="4"/>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5" id="5"/>
          <p:cNvGrpSpPr/>
          <p:nvPr/>
        </p:nvGrpSpPr>
        <p:grpSpPr>
          <a:xfrm rot="0">
            <a:off x="1834483" y="0"/>
            <a:ext cx="3496392" cy="3479513"/>
            <a:chOff x="0" y="0"/>
            <a:chExt cx="287769" cy="286380"/>
          </a:xfrm>
        </p:grpSpPr>
        <p:sp>
          <p:nvSpPr>
            <p:cNvPr name="Freeform 6" id="6"/>
            <p:cNvSpPr/>
            <p:nvPr/>
          </p:nvSpPr>
          <p:spPr>
            <a:xfrm>
              <a:off x="0" y="0"/>
              <a:ext cx="287769" cy="286380"/>
            </a:xfrm>
            <a:custGeom>
              <a:avLst/>
              <a:gdLst/>
              <a:ahLst/>
              <a:cxnLst/>
              <a:rect r="r" b="b" t="t" l="l"/>
              <a:pathLst>
                <a:path h="286380" w="287769">
                  <a:moveTo>
                    <a:pt x="0" y="0"/>
                  </a:moveTo>
                  <a:lnTo>
                    <a:pt x="287769" y="0"/>
                  </a:lnTo>
                  <a:lnTo>
                    <a:pt x="287769" y="286380"/>
                  </a:lnTo>
                  <a:lnTo>
                    <a:pt x="0" y="286380"/>
                  </a:lnTo>
                  <a:close/>
                </a:path>
              </a:pathLst>
            </a:custGeom>
            <a:solidFill>
              <a:srgbClr val="185A7D"/>
            </a:solidFill>
          </p:spPr>
        </p:sp>
        <p:sp>
          <p:nvSpPr>
            <p:cNvPr name="TextBox 7" id="7"/>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8" id="8"/>
          <p:cNvGrpSpPr/>
          <p:nvPr/>
        </p:nvGrpSpPr>
        <p:grpSpPr>
          <a:xfrm rot="0">
            <a:off x="0" y="31835542"/>
            <a:ext cx="43866830" cy="1082858"/>
            <a:chOff x="0" y="0"/>
            <a:chExt cx="3610439" cy="89124"/>
          </a:xfrm>
        </p:grpSpPr>
        <p:sp>
          <p:nvSpPr>
            <p:cNvPr name="Freeform 9" id="9"/>
            <p:cNvSpPr/>
            <p:nvPr/>
          </p:nvSpPr>
          <p:spPr>
            <a:xfrm>
              <a:off x="0" y="0"/>
              <a:ext cx="3610439" cy="89124"/>
            </a:xfrm>
            <a:custGeom>
              <a:avLst/>
              <a:gdLst/>
              <a:ahLst/>
              <a:cxnLst/>
              <a:rect r="r" b="b" t="t" l="l"/>
              <a:pathLst>
                <a:path h="89124" w="3610439">
                  <a:moveTo>
                    <a:pt x="0" y="0"/>
                  </a:moveTo>
                  <a:lnTo>
                    <a:pt x="3610439" y="0"/>
                  </a:lnTo>
                  <a:lnTo>
                    <a:pt x="3610439" y="89124"/>
                  </a:lnTo>
                  <a:lnTo>
                    <a:pt x="0" y="89124"/>
                  </a:lnTo>
                  <a:close/>
                </a:path>
              </a:pathLst>
            </a:custGeom>
            <a:solidFill>
              <a:srgbClr val="6DA9DC"/>
            </a:solidFill>
          </p:spPr>
        </p:sp>
        <p:sp>
          <p:nvSpPr>
            <p:cNvPr name="TextBox 10" id="10"/>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pic>
        <p:nvPicPr>
          <p:cNvPr name="Picture 11" id="11"/>
          <p:cNvPicPr>
            <a:picLocks noChangeAspect="true"/>
          </p:cNvPicPr>
          <p:nvPr/>
        </p:nvPicPr>
        <p:blipFill>
          <a:blip r:embed="rId2"/>
          <a:srcRect l="0" t="0" r="0" b="0"/>
          <a:stretch>
            <a:fillRect/>
          </a:stretch>
        </p:blipFill>
        <p:spPr>
          <a:xfrm flipH="false" flipV="false" rot="0">
            <a:off x="2326465" y="960679"/>
            <a:ext cx="2479526" cy="1910268"/>
          </a:xfrm>
          <a:prstGeom prst="rect">
            <a:avLst/>
          </a:prstGeom>
        </p:spPr>
      </p:pic>
      <p:pic>
        <p:nvPicPr>
          <p:cNvPr name="Picture 12" id="12"/>
          <p:cNvPicPr>
            <a:picLocks noChangeAspect="true"/>
          </p:cNvPicPr>
          <p:nvPr/>
        </p:nvPicPr>
        <p:blipFill>
          <a:blip r:embed="rId3"/>
          <a:srcRect l="0" t="0" r="0" b="0"/>
          <a:stretch>
            <a:fillRect/>
          </a:stretch>
        </p:blipFill>
        <p:spPr>
          <a:xfrm flipH="false" flipV="false" rot="0">
            <a:off x="31917943" y="1854057"/>
            <a:ext cx="10167750" cy="1238665"/>
          </a:xfrm>
          <a:prstGeom prst="rect">
            <a:avLst/>
          </a:prstGeom>
        </p:spPr>
      </p:pic>
      <p:pic>
        <p:nvPicPr>
          <p:cNvPr name="Picture 13" id="13"/>
          <p:cNvPicPr>
            <a:picLocks noChangeAspect="true"/>
          </p:cNvPicPr>
          <p:nvPr/>
        </p:nvPicPr>
        <p:blipFill>
          <a:blip r:embed="rId4"/>
          <a:srcRect l="14722" t="12605" r="51214" b="26622"/>
          <a:stretch>
            <a:fillRect/>
          </a:stretch>
        </p:blipFill>
        <p:spPr>
          <a:xfrm flipH="false" flipV="false" rot="0">
            <a:off x="10076024" y="11619412"/>
            <a:ext cx="7065818" cy="9456470"/>
          </a:xfrm>
          <a:prstGeom prst="rect">
            <a:avLst/>
          </a:prstGeom>
        </p:spPr>
      </p:pic>
      <p:pic>
        <p:nvPicPr>
          <p:cNvPr name="Picture 14" id="14"/>
          <p:cNvPicPr>
            <a:picLocks noChangeAspect="true"/>
          </p:cNvPicPr>
          <p:nvPr/>
        </p:nvPicPr>
        <p:blipFill>
          <a:blip r:embed="rId4"/>
          <a:srcRect l="14722" t="3654" r="51214" b="63101"/>
          <a:stretch>
            <a:fillRect/>
          </a:stretch>
        </p:blipFill>
        <p:spPr>
          <a:xfrm flipH="false" flipV="false" rot="0">
            <a:off x="18377902" y="19684405"/>
            <a:ext cx="7065818" cy="5172902"/>
          </a:xfrm>
          <a:prstGeom prst="rect">
            <a:avLst/>
          </a:prstGeom>
        </p:spPr>
      </p:pic>
      <p:pic>
        <p:nvPicPr>
          <p:cNvPr name="Picture 15" id="15"/>
          <p:cNvPicPr>
            <a:picLocks noChangeAspect="true"/>
          </p:cNvPicPr>
          <p:nvPr/>
        </p:nvPicPr>
        <p:blipFill>
          <a:blip r:embed="rId4"/>
          <a:srcRect l="14722" t="3654" r="51214" b="50999"/>
          <a:stretch>
            <a:fillRect/>
          </a:stretch>
        </p:blipFill>
        <p:spPr>
          <a:xfrm flipH="false" flipV="false" rot="0">
            <a:off x="35086024" y="12896436"/>
            <a:ext cx="7065818" cy="7055922"/>
          </a:xfrm>
          <a:prstGeom prst="rect">
            <a:avLst/>
          </a:prstGeom>
        </p:spPr>
      </p:pic>
      <p:sp>
        <p:nvSpPr>
          <p:cNvPr name="TextBox 16" id="16"/>
          <p:cNvSpPr txBox="true"/>
          <p:nvPr/>
        </p:nvSpPr>
        <p:spPr>
          <a:xfrm rot="0">
            <a:off x="5934390" y="1082532"/>
            <a:ext cx="25117750" cy="2729871"/>
          </a:xfrm>
          <a:prstGeom prst="rect">
            <a:avLst/>
          </a:prstGeom>
        </p:spPr>
        <p:txBody>
          <a:bodyPr anchor="t" rtlCol="false" tIns="0" lIns="0" bIns="0" rIns="0">
            <a:spAutoFit/>
          </a:bodyPr>
          <a:lstStyle/>
          <a:p>
            <a:pPr>
              <a:lnSpc>
                <a:spcPts val="22259"/>
              </a:lnSpc>
            </a:pPr>
            <a:r>
              <a:rPr lang="en-US" sz="15899">
                <a:solidFill>
                  <a:srgbClr val="FFFFFF"/>
                </a:solidFill>
                <a:latin typeface="Roboto Condensed"/>
              </a:rPr>
              <a:t>TITLE OF RESEARCH POSTER</a:t>
            </a:r>
          </a:p>
        </p:txBody>
      </p:sp>
      <p:grpSp>
        <p:nvGrpSpPr>
          <p:cNvPr name="Group 17" id="17"/>
          <p:cNvGrpSpPr/>
          <p:nvPr/>
        </p:nvGrpSpPr>
        <p:grpSpPr>
          <a:xfrm rot="0">
            <a:off x="1739357" y="5730123"/>
            <a:ext cx="7065818" cy="1288783"/>
            <a:chOff x="0" y="0"/>
            <a:chExt cx="581549" cy="106073"/>
          </a:xfrm>
        </p:grpSpPr>
        <p:sp>
          <p:nvSpPr>
            <p:cNvPr name="Freeform 18" id="18"/>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19" id="19"/>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20" id="20"/>
          <p:cNvGrpSpPr/>
          <p:nvPr/>
        </p:nvGrpSpPr>
        <p:grpSpPr>
          <a:xfrm rot="0">
            <a:off x="1739357" y="18120225"/>
            <a:ext cx="7065818" cy="1288783"/>
            <a:chOff x="0" y="0"/>
            <a:chExt cx="581549" cy="106073"/>
          </a:xfrm>
        </p:grpSpPr>
        <p:sp>
          <p:nvSpPr>
            <p:cNvPr name="Freeform 21" id="21"/>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22" id="22"/>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sp>
        <p:nvSpPr>
          <p:cNvPr name="TextBox 23" id="23"/>
          <p:cNvSpPr txBox="true"/>
          <p:nvPr/>
        </p:nvSpPr>
        <p:spPr>
          <a:xfrm rot="0">
            <a:off x="2139407" y="5766828"/>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24" id="24"/>
          <p:cNvSpPr txBox="true"/>
          <p:nvPr/>
        </p:nvSpPr>
        <p:spPr>
          <a:xfrm rot="0">
            <a:off x="2139407" y="18156929"/>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25" id="25"/>
          <p:cNvSpPr txBox="true"/>
          <p:nvPr/>
        </p:nvSpPr>
        <p:spPr>
          <a:xfrm rot="0">
            <a:off x="1739357" y="20180533"/>
            <a:ext cx="7065818"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26" id="26"/>
          <p:cNvSpPr txBox="true"/>
          <p:nvPr/>
        </p:nvSpPr>
        <p:spPr>
          <a:xfrm rot="0">
            <a:off x="1739357" y="26638483"/>
            <a:ext cx="7065818"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27" id="27"/>
          <p:cNvSpPr txBox="true"/>
          <p:nvPr/>
        </p:nvSpPr>
        <p:spPr>
          <a:xfrm rot="0">
            <a:off x="1739357" y="7537950"/>
            <a:ext cx="7065818" cy="815340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eros et accumsan et iusto odio dignissim qui blandit praesent lup.</a:t>
            </a:r>
          </a:p>
        </p:txBody>
      </p:sp>
      <p:sp>
        <p:nvSpPr>
          <p:cNvPr name="TextBox 28" id="28"/>
          <p:cNvSpPr txBox="true"/>
          <p:nvPr/>
        </p:nvSpPr>
        <p:spPr>
          <a:xfrm rot="0">
            <a:off x="1739357" y="21314008"/>
            <a:ext cx="7065818" cy="435292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a:t>
            </a:r>
          </a:p>
        </p:txBody>
      </p:sp>
      <p:sp>
        <p:nvSpPr>
          <p:cNvPr name="TextBox 29" id="29"/>
          <p:cNvSpPr txBox="true"/>
          <p:nvPr/>
        </p:nvSpPr>
        <p:spPr>
          <a:xfrm rot="0">
            <a:off x="1739357" y="27771958"/>
            <a:ext cx="7065818" cy="218122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a:t>
            </a:r>
          </a:p>
        </p:txBody>
      </p:sp>
      <p:grpSp>
        <p:nvGrpSpPr>
          <p:cNvPr name="Group 30" id="30"/>
          <p:cNvGrpSpPr/>
          <p:nvPr/>
        </p:nvGrpSpPr>
        <p:grpSpPr>
          <a:xfrm rot="0">
            <a:off x="18412691" y="5730123"/>
            <a:ext cx="7065818" cy="1288783"/>
            <a:chOff x="0" y="0"/>
            <a:chExt cx="581549" cy="106073"/>
          </a:xfrm>
        </p:grpSpPr>
        <p:sp>
          <p:nvSpPr>
            <p:cNvPr name="Freeform 31" id="31"/>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32" id="32"/>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33" id="33"/>
          <p:cNvGrpSpPr/>
          <p:nvPr/>
        </p:nvGrpSpPr>
        <p:grpSpPr>
          <a:xfrm rot="0">
            <a:off x="18412691" y="12719550"/>
            <a:ext cx="7065818" cy="1288783"/>
            <a:chOff x="0" y="0"/>
            <a:chExt cx="581549" cy="106073"/>
          </a:xfrm>
        </p:grpSpPr>
        <p:sp>
          <p:nvSpPr>
            <p:cNvPr name="Freeform 34" id="34"/>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35" id="35"/>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sp>
        <p:nvSpPr>
          <p:cNvPr name="TextBox 36" id="36"/>
          <p:cNvSpPr txBox="true"/>
          <p:nvPr/>
        </p:nvSpPr>
        <p:spPr>
          <a:xfrm rot="0">
            <a:off x="18812741" y="5766828"/>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37" id="37"/>
          <p:cNvSpPr txBox="true"/>
          <p:nvPr/>
        </p:nvSpPr>
        <p:spPr>
          <a:xfrm rot="0">
            <a:off x="18812741" y="12756254"/>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38" id="38"/>
          <p:cNvSpPr txBox="true"/>
          <p:nvPr/>
        </p:nvSpPr>
        <p:spPr>
          <a:xfrm rot="0">
            <a:off x="18412691" y="18263927"/>
            <a:ext cx="7065818"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39" id="39"/>
          <p:cNvSpPr txBox="true"/>
          <p:nvPr/>
        </p:nvSpPr>
        <p:spPr>
          <a:xfrm rot="0">
            <a:off x="18412691" y="7537950"/>
            <a:ext cx="7065818" cy="326707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a:t>
            </a:r>
          </a:p>
        </p:txBody>
      </p:sp>
      <p:sp>
        <p:nvSpPr>
          <p:cNvPr name="TextBox 40" id="40"/>
          <p:cNvSpPr txBox="true"/>
          <p:nvPr/>
        </p:nvSpPr>
        <p:spPr>
          <a:xfrm rot="0">
            <a:off x="18412691" y="14277975"/>
            <a:ext cx="7065818" cy="326707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a:t>
            </a:r>
          </a:p>
        </p:txBody>
      </p:sp>
      <p:sp>
        <p:nvSpPr>
          <p:cNvPr name="TextBox 41" id="41"/>
          <p:cNvSpPr txBox="true"/>
          <p:nvPr/>
        </p:nvSpPr>
        <p:spPr>
          <a:xfrm rot="0">
            <a:off x="18412691" y="26962333"/>
            <a:ext cx="7065818" cy="272415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consectetuer adipiscing elit, s</a:t>
            </a:r>
          </a:p>
        </p:txBody>
      </p:sp>
      <p:grpSp>
        <p:nvGrpSpPr>
          <p:cNvPr name="Group 42" id="42"/>
          <p:cNvGrpSpPr/>
          <p:nvPr/>
        </p:nvGrpSpPr>
        <p:grpSpPr>
          <a:xfrm rot="0">
            <a:off x="10076024" y="5730123"/>
            <a:ext cx="7065818" cy="1288783"/>
            <a:chOff x="0" y="0"/>
            <a:chExt cx="581549" cy="106073"/>
          </a:xfrm>
        </p:grpSpPr>
        <p:sp>
          <p:nvSpPr>
            <p:cNvPr name="Freeform 43" id="43"/>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44" id="44"/>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45" id="45"/>
          <p:cNvGrpSpPr/>
          <p:nvPr/>
        </p:nvGrpSpPr>
        <p:grpSpPr>
          <a:xfrm rot="0">
            <a:off x="10076024" y="25022541"/>
            <a:ext cx="7065818" cy="1288783"/>
            <a:chOff x="0" y="0"/>
            <a:chExt cx="581549" cy="106073"/>
          </a:xfrm>
        </p:grpSpPr>
        <p:sp>
          <p:nvSpPr>
            <p:cNvPr name="Freeform 46" id="46"/>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47" id="47"/>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sp>
        <p:nvSpPr>
          <p:cNvPr name="TextBox 48" id="48"/>
          <p:cNvSpPr txBox="true"/>
          <p:nvPr/>
        </p:nvSpPr>
        <p:spPr>
          <a:xfrm rot="0">
            <a:off x="10476074" y="5766828"/>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49" id="49"/>
          <p:cNvSpPr txBox="true"/>
          <p:nvPr/>
        </p:nvSpPr>
        <p:spPr>
          <a:xfrm rot="0">
            <a:off x="10476074" y="25059246"/>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50" id="50"/>
          <p:cNvSpPr txBox="true"/>
          <p:nvPr/>
        </p:nvSpPr>
        <p:spPr>
          <a:xfrm rot="0">
            <a:off x="10076024" y="10398959"/>
            <a:ext cx="7065818"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51" id="51"/>
          <p:cNvSpPr txBox="true"/>
          <p:nvPr/>
        </p:nvSpPr>
        <p:spPr>
          <a:xfrm rot="0">
            <a:off x="10076024" y="7537950"/>
            <a:ext cx="7065818" cy="218122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a:t>
            </a:r>
          </a:p>
        </p:txBody>
      </p:sp>
      <p:sp>
        <p:nvSpPr>
          <p:cNvPr name="TextBox 52" id="52"/>
          <p:cNvSpPr txBox="true"/>
          <p:nvPr/>
        </p:nvSpPr>
        <p:spPr>
          <a:xfrm rot="0">
            <a:off x="10076024" y="26733733"/>
            <a:ext cx="7065818" cy="326707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Lorem ipsum dolor sit amet, consectetuer adipiscing elit.</a:t>
            </a:r>
          </a:p>
        </p:txBody>
      </p:sp>
      <p:grpSp>
        <p:nvGrpSpPr>
          <p:cNvPr name="Group 53" id="53"/>
          <p:cNvGrpSpPr/>
          <p:nvPr/>
        </p:nvGrpSpPr>
        <p:grpSpPr>
          <a:xfrm rot="0">
            <a:off x="26749358" y="5730123"/>
            <a:ext cx="7065818" cy="1288783"/>
            <a:chOff x="0" y="0"/>
            <a:chExt cx="581549" cy="106073"/>
          </a:xfrm>
        </p:grpSpPr>
        <p:sp>
          <p:nvSpPr>
            <p:cNvPr name="Freeform 54" id="54"/>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55" id="55"/>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56" id="56"/>
          <p:cNvGrpSpPr/>
          <p:nvPr/>
        </p:nvGrpSpPr>
        <p:grpSpPr>
          <a:xfrm rot="0">
            <a:off x="26749358" y="17110575"/>
            <a:ext cx="7065818" cy="1288783"/>
            <a:chOff x="0" y="0"/>
            <a:chExt cx="581549" cy="106073"/>
          </a:xfrm>
        </p:grpSpPr>
        <p:sp>
          <p:nvSpPr>
            <p:cNvPr name="Freeform 57" id="57"/>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58" id="58"/>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sp>
        <p:nvSpPr>
          <p:cNvPr name="TextBox 59" id="59"/>
          <p:cNvSpPr txBox="true"/>
          <p:nvPr/>
        </p:nvSpPr>
        <p:spPr>
          <a:xfrm rot="0">
            <a:off x="27149408" y="5766828"/>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60" id="60"/>
          <p:cNvSpPr txBox="true"/>
          <p:nvPr/>
        </p:nvSpPr>
        <p:spPr>
          <a:xfrm rot="0">
            <a:off x="27149408" y="17147279"/>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61" id="61"/>
          <p:cNvSpPr txBox="true"/>
          <p:nvPr/>
        </p:nvSpPr>
        <p:spPr>
          <a:xfrm rot="0">
            <a:off x="26749358" y="19055755"/>
            <a:ext cx="7065818"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62" id="62"/>
          <p:cNvSpPr txBox="true"/>
          <p:nvPr/>
        </p:nvSpPr>
        <p:spPr>
          <a:xfrm rot="0">
            <a:off x="26749358" y="7537950"/>
            <a:ext cx="7065818" cy="706755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consequat, vel illum dolore eu feugiat nulla facilisis at vero ero.</a:t>
            </a:r>
          </a:p>
        </p:txBody>
      </p:sp>
      <p:sp>
        <p:nvSpPr>
          <p:cNvPr name="TextBox 63" id="63"/>
          <p:cNvSpPr txBox="true"/>
          <p:nvPr/>
        </p:nvSpPr>
        <p:spPr>
          <a:xfrm rot="0">
            <a:off x="26749358" y="20189230"/>
            <a:ext cx="7065818" cy="869632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nostrud exerci tation ullamcorper suscipit lobortis nisl ut aliquip. Lorem ipsum dolor sit amet, consectetuer adipiscing elit, sed diam nonummy nibh euismod tincidunt ut laoreet dolore magna aliquam erat volutpat. Ut wisi enim ad minim veniam, quis nostrud exerci tation ullamcorper suscipit lobortis nisl ut aliquip. Lorem Ipsum. </a:t>
            </a:r>
          </a:p>
        </p:txBody>
      </p:sp>
      <p:grpSp>
        <p:nvGrpSpPr>
          <p:cNvPr name="Group 64" id="64"/>
          <p:cNvGrpSpPr/>
          <p:nvPr/>
        </p:nvGrpSpPr>
        <p:grpSpPr>
          <a:xfrm rot="0">
            <a:off x="35086024" y="5730123"/>
            <a:ext cx="7065818" cy="1288783"/>
            <a:chOff x="0" y="0"/>
            <a:chExt cx="581549" cy="106073"/>
          </a:xfrm>
        </p:grpSpPr>
        <p:sp>
          <p:nvSpPr>
            <p:cNvPr name="Freeform 65" id="65"/>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66" id="66"/>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grpSp>
        <p:nvGrpSpPr>
          <p:cNvPr name="Group 67" id="67"/>
          <p:cNvGrpSpPr/>
          <p:nvPr/>
        </p:nvGrpSpPr>
        <p:grpSpPr>
          <a:xfrm rot="0">
            <a:off x="35086024" y="24212916"/>
            <a:ext cx="7065818" cy="1288783"/>
            <a:chOff x="0" y="0"/>
            <a:chExt cx="581549" cy="106073"/>
          </a:xfrm>
        </p:grpSpPr>
        <p:sp>
          <p:nvSpPr>
            <p:cNvPr name="Freeform 68" id="68"/>
            <p:cNvSpPr/>
            <p:nvPr/>
          </p:nvSpPr>
          <p:spPr>
            <a:xfrm>
              <a:off x="0" y="0"/>
              <a:ext cx="581549" cy="106073"/>
            </a:xfrm>
            <a:custGeom>
              <a:avLst/>
              <a:gdLst/>
              <a:ahLst/>
              <a:cxnLst/>
              <a:rect r="r" b="b" t="t" l="l"/>
              <a:pathLst>
                <a:path h="106073" w="581549">
                  <a:moveTo>
                    <a:pt x="0" y="0"/>
                  </a:moveTo>
                  <a:lnTo>
                    <a:pt x="581549" y="0"/>
                  </a:lnTo>
                  <a:lnTo>
                    <a:pt x="581549" y="106073"/>
                  </a:lnTo>
                  <a:lnTo>
                    <a:pt x="0" y="106073"/>
                  </a:lnTo>
                  <a:close/>
                </a:path>
              </a:pathLst>
            </a:custGeom>
            <a:solidFill>
              <a:srgbClr val="6DA9DC"/>
            </a:solidFill>
          </p:spPr>
        </p:sp>
        <p:sp>
          <p:nvSpPr>
            <p:cNvPr name="TextBox 69" id="69"/>
            <p:cNvSpPr txBox="true"/>
            <p:nvPr/>
          </p:nvSpPr>
          <p:spPr>
            <a:xfrm>
              <a:off x="0" y="-114300"/>
              <a:ext cx="812800" cy="927100"/>
            </a:xfrm>
            <a:prstGeom prst="rect">
              <a:avLst/>
            </a:prstGeom>
          </p:spPr>
          <p:txBody>
            <a:bodyPr anchor="ctr" rtlCol="false" tIns="50800" lIns="50800" bIns="50800" rIns="50800"/>
            <a:lstStyle/>
            <a:p>
              <a:pPr algn="ctr">
                <a:lnSpc>
                  <a:spcPts val="8680"/>
                </a:lnSpc>
              </a:pPr>
            </a:p>
          </p:txBody>
        </p:sp>
      </p:grpSp>
      <p:sp>
        <p:nvSpPr>
          <p:cNvPr name="TextBox 70" id="70"/>
          <p:cNvSpPr txBox="true"/>
          <p:nvPr/>
        </p:nvSpPr>
        <p:spPr>
          <a:xfrm rot="0">
            <a:off x="35486074" y="5766828"/>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71" id="71"/>
          <p:cNvSpPr txBox="true"/>
          <p:nvPr/>
        </p:nvSpPr>
        <p:spPr>
          <a:xfrm rot="0">
            <a:off x="35486074" y="24249621"/>
            <a:ext cx="6196141" cy="1186799"/>
          </a:xfrm>
          <a:prstGeom prst="rect">
            <a:avLst/>
          </a:prstGeom>
        </p:spPr>
        <p:txBody>
          <a:bodyPr anchor="t" rtlCol="false" tIns="0" lIns="0" bIns="0" rIns="0">
            <a:spAutoFit/>
          </a:bodyPr>
          <a:lstStyle/>
          <a:p>
            <a:pPr>
              <a:lnSpc>
                <a:spcPts val="9660"/>
              </a:lnSpc>
            </a:pPr>
            <a:r>
              <a:rPr lang="en-US" sz="6900">
                <a:solidFill>
                  <a:srgbClr val="FFFFFF"/>
                </a:solidFill>
                <a:latin typeface="Roboto Condensed"/>
              </a:rPr>
              <a:t>Section Title</a:t>
            </a:r>
          </a:p>
        </p:txBody>
      </p:sp>
      <p:sp>
        <p:nvSpPr>
          <p:cNvPr name="TextBox 72" id="72"/>
          <p:cNvSpPr txBox="true"/>
          <p:nvPr/>
        </p:nvSpPr>
        <p:spPr>
          <a:xfrm rot="0">
            <a:off x="35086024" y="11765797"/>
            <a:ext cx="7065818" cy="896603"/>
          </a:xfrm>
          <a:prstGeom prst="rect">
            <a:avLst/>
          </a:prstGeom>
        </p:spPr>
        <p:txBody>
          <a:bodyPr anchor="t" rtlCol="false" tIns="0" lIns="0" bIns="0" rIns="0">
            <a:spAutoFit/>
          </a:bodyPr>
          <a:lstStyle/>
          <a:p>
            <a:pPr>
              <a:lnSpc>
                <a:spcPts val="7280"/>
              </a:lnSpc>
            </a:pPr>
            <a:r>
              <a:rPr lang="en-US" sz="5200">
                <a:solidFill>
                  <a:srgbClr val="6DA9DC"/>
                </a:solidFill>
                <a:latin typeface="Roboto Condensed"/>
              </a:rPr>
              <a:t>SMALLER TITLE</a:t>
            </a:r>
          </a:p>
        </p:txBody>
      </p:sp>
      <p:sp>
        <p:nvSpPr>
          <p:cNvPr name="TextBox 73" id="73"/>
          <p:cNvSpPr txBox="true"/>
          <p:nvPr/>
        </p:nvSpPr>
        <p:spPr>
          <a:xfrm rot="0">
            <a:off x="35086024" y="7537950"/>
            <a:ext cx="7065818" cy="3267075"/>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 aliquam erat volutpat. Ut wisi enim ad minim veniam, quis nostru.</a:t>
            </a:r>
          </a:p>
        </p:txBody>
      </p:sp>
      <p:sp>
        <p:nvSpPr>
          <p:cNvPr name="TextBox 74" id="74"/>
          <p:cNvSpPr txBox="true"/>
          <p:nvPr/>
        </p:nvSpPr>
        <p:spPr>
          <a:xfrm rot="0">
            <a:off x="35086024" y="25876483"/>
            <a:ext cx="7065818" cy="2724150"/>
          </a:xfrm>
          <a:prstGeom prst="rect">
            <a:avLst/>
          </a:prstGeom>
        </p:spPr>
        <p:txBody>
          <a:bodyPr anchor="t" rtlCol="false" tIns="0" lIns="0" bIns="0" rIns="0">
            <a:spAutoFit/>
          </a:bodyPr>
          <a:lstStyle/>
          <a:p>
            <a:pPr>
              <a:lnSpc>
                <a:spcPts val="4320"/>
              </a:lnSpc>
            </a:pPr>
            <a:r>
              <a:rPr lang="en-US" sz="3600">
                <a:solidFill>
                  <a:srgbClr val="000000"/>
                </a:solidFill>
                <a:latin typeface="Lato"/>
              </a:rPr>
              <a:t>Lorem ipsum dolor sit amet, consectetuer adipiscing elit, sed diam nonummy nibh euismod tincidunt ut laoreet dolore magnaLorem ipsum dolor sit .</a:t>
            </a:r>
          </a:p>
        </p:txBody>
      </p:sp>
      <p:sp>
        <p:nvSpPr>
          <p:cNvPr name="TextBox 75" id="75"/>
          <p:cNvSpPr txBox="true"/>
          <p:nvPr/>
        </p:nvSpPr>
        <p:spPr>
          <a:xfrm rot="0">
            <a:off x="10076024" y="21423132"/>
            <a:ext cx="7065818" cy="847725"/>
          </a:xfrm>
          <a:prstGeom prst="rect">
            <a:avLst/>
          </a:prstGeom>
        </p:spPr>
        <p:txBody>
          <a:bodyPr anchor="t" rtlCol="false" tIns="0" lIns="0" bIns="0" rIns="0">
            <a:spAutoFit/>
          </a:bodyPr>
          <a:lstStyle/>
          <a:p>
            <a:pPr>
              <a:lnSpc>
                <a:spcPts val="3359"/>
              </a:lnSpc>
            </a:pPr>
            <a:r>
              <a:rPr lang="en-US" sz="2799">
                <a:solidFill>
                  <a:srgbClr val="737373"/>
                </a:solidFill>
                <a:latin typeface="Lato"/>
              </a:rPr>
              <a:t>Lorem ipsum dolor sit amet, consectetuer adipiscing elit, sed diam nonummy nibh.</a:t>
            </a:r>
          </a:p>
        </p:txBody>
      </p:sp>
      <p:sp>
        <p:nvSpPr>
          <p:cNvPr name="TextBox 76" id="76"/>
          <p:cNvSpPr txBox="true"/>
          <p:nvPr/>
        </p:nvSpPr>
        <p:spPr>
          <a:xfrm rot="0">
            <a:off x="18377902" y="25124008"/>
            <a:ext cx="7065818" cy="847725"/>
          </a:xfrm>
          <a:prstGeom prst="rect">
            <a:avLst/>
          </a:prstGeom>
        </p:spPr>
        <p:txBody>
          <a:bodyPr anchor="t" rtlCol="false" tIns="0" lIns="0" bIns="0" rIns="0">
            <a:spAutoFit/>
          </a:bodyPr>
          <a:lstStyle/>
          <a:p>
            <a:pPr>
              <a:lnSpc>
                <a:spcPts val="3359"/>
              </a:lnSpc>
            </a:pPr>
            <a:r>
              <a:rPr lang="en-US" sz="2799">
                <a:solidFill>
                  <a:srgbClr val="737373"/>
                </a:solidFill>
                <a:latin typeface="Lato"/>
              </a:rPr>
              <a:t>Lorem ipsum dolor sit amet, consectetuer adipiscing elit, sed diam nonummy nibh.</a:t>
            </a:r>
          </a:p>
        </p:txBody>
      </p:sp>
      <p:sp>
        <p:nvSpPr>
          <p:cNvPr name="TextBox 77" id="77"/>
          <p:cNvSpPr txBox="true"/>
          <p:nvPr/>
        </p:nvSpPr>
        <p:spPr>
          <a:xfrm rot="0">
            <a:off x="35086024" y="20352409"/>
            <a:ext cx="7065818" cy="847725"/>
          </a:xfrm>
          <a:prstGeom prst="rect">
            <a:avLst/>
          </a:prstGeom>
        </p:spPr>
        <p:txBody>
          <a:bodyPr anchor="t" rtlCol="false" tIns="0" lIns="0" bIns="0" rIns="0">
            <a:spAutoFit/>
          </a:bodyPr>
          <a:lstStyle/>
          <a:p>
            <a:pPr>
              <a:lnSpc>
                <a:spcPts val="3359"/>
              </a:lnSpc>
            </a:pPr>
            <a:r>
              <a:rPr lang="en-US" sz="2799">
                <a:solidFill>
                  <a:srgbClr val="737373"/>
                </a:solidFill>
                <a:latin typeface="Lato"/>
              </a:rPr>
              <a:t>Lorem ipsum dolor sit amet, consectetuer adipiscing elit, sed diam nonummy nibh.</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DAFDhsf0w8Q</dc:identifier>
  <dcterms:modified xsi:type="dcterms:W3CDTF">2011-08-01T06:04:30Z</dcterms:modified>
  <cp:revision>1</cp:revision>
  <dc:title>Research Poster</dc:title>
</cp:coreProperties>
</file>