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25" d="100"/>
          <a:sy n="25" d="100"/>
        </p:scale>
        <p:origin x="7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3866830" cy="4478740"/>
            <a:chOff x="0" y="0"/>
            <a:chExt cx="3610439" cy="3686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0439" cy="368621"/>
            </a:xfrm>
            <a:custGeom>
              <a:avLst/>
              <a:gdLst/>
              <a:ahLst/>
              <a:cxnLst/>
              <a:rect l="l" t="t" r="r" b="b"/>
              <a:pathLst>
                <a:path w="3610439" h="368621">
                  <a:moveTo>
                    <a:pt x="0" y="0"/>
                  </a:moveTo>
                  <a:lnTo>
                    <a:pt x="3610439" y="0"/>
                  </a:lnTo>
                  <a:lnTo>
                    <a:pt x="3610439" y="368621"/>
                  </a:lnTo>
                  <a:lnTo>
                    <a:pt x="0" y="368621"/>
                  </a:lnTo>
                  <a:close/>
                </a:path>
              </a:pathLst>
            </a:custGeom>
            <a:solidFill>
              <a:srgbClr val="00263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34483" y="0"/>
            <a:ext cx="3496392" cy="3479513"/>
            <a:chOff x="0" y="0"/>
            <a:chExt cx="287769" cy="2863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7769" cy="286380"/>
            </a:xfrm>
            <a:custGeom>
              <a:avLst/>
              <a:gdLst/>
              <a:ahLst/>
              <a:cxnLst/>
              <a:rect l="l" t="t" r="r" b="b"/>
              <a:pathLst>
                <a:path w="287769" h="286380">
                  <a:moveTo>
                    <a:pt x="0" y="0"/>
                  </a:moveTo>
                  <a:lnTo>
                    <a:pt x="287769" y="0"/>
                  </a:lnTo>
                  <a:lnTo>
                    <a:pt x="287769" y="286380"/>
                  </a:lnTo>
                  <a:lnTo>
                    <a:pt x="0" y="286380"/>
                  </a:lnTo>
                  <a:close/>
                </a:path>
              </a:pathLst>
            </a:custGeom>
            <a:solidFill>
              <a:srgbClr val="185A7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31835542"/>
            <a:ext cx="43866830" cy="1082858"/>
            <a:chOff x="0" y="0"/>
            <a:chExt cx="3610439" cy="891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0439" cy="89124"/>
            </a:xfrm>
            <a:custGeom>
              <a:avLst/>
              <a:gdLst/>
              <a:ahLst/>
              <a:cxnLst/>
              <a:rect l="l" t="t" r="r" b="b"/>
              <a:pathLst>
                <a:path w="3610439" h="89124">
                  <a:moveTo>
                    <a:pt x="0" y="0"/>
                  </a:moveTo>
                  <a:lnTo>
                    <a:pt x="3610439" y="0"/>
                  </a:lnTo>
                  <a:lnTo>
                    <a:pt x="3610439" y="89124"/>
                  </a:lnTo>
                  <a:lnTo>
                    <a:pt x="0" y="89124"/>
                  </a:lnTo>
                  <a:close/>
                </a:path>
              </a:pathLst>
            </a:custGeom>
            <a:solidFill>
              <a:srgbClr val="6DA9D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26465" y="960679"/>
            <a:ext cx="2479526" cy="19102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917943" y="1854057"/>
            <a:ext cx="10167750" cy="12386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 l="14722" t="12605" r="51214" b="26622"/>
          <a:stretch>
            <a:fillRect/>
          </a:stretch>
        </p:blipFill>
        <p:spPr>
          <a:xfrm>
            <a:off x="10076024" y="11619412"/>
            <a:ext cx="7065818" cy="94564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 l="14722" t="3654" r="51214" b="63101"/>
          <a:stretch>
            <a:fillRect/>
          </a:stretch>
        </p:blipFill>
        <p:spPr>
          <a:xfrm>
            <a:off x="18377902" y="19684405"/>
            <a:ext cx="7065818" cy="51729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 l="14722" t="3654" r="51214" b="50999"/>
          <a:stretch>
            <a:fillRect/>
          </a:stretch>
        </p:blipFill>
        <p:spPr>
          <a:xfrm>
            <a:off x="35086024" y="12896436"/>
            <a:ext cx="7065818" cy="705592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5934390" y="1082532"/>
            <a:ext cx="25117750" cy="5468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59"/>
              </a:lnSpc>
            </a:pPr>
            <a:r>
              <a:rPr lang="en-US" sz="15899" b="1" dirty="0">
                <a:solidFill>
                  <a:srgbClr val="FFFFFF"/>
                </a:solidFill>
                <a:latin typeface="Arial" panose="020B0604020202020204" pitchFamily="34" charset="0"/>
              </a:rPr>
              <a:t>TITLE OF RESEARCH </a:t>
            </a:r>
            <a:r>
              <a:rPr lang="en-US" sz="15899" dirty="0">
                <a:solidFill>
                  <a:srgbClr val="FFFFFF"/>
                </a:solidFill>
                <a:latin typeface="Arial" panose="020B0604020202020204" pitchFamily="34" charset="0"/>
              </a:rPr>
              <a:t>POSTER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739357" y="5730123"/>
            <a:ext cx="7065818" cy="1288783"/>
            <a:chOff x="0" y="0"/>
            <a:chExt cx="581549" cy="10607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81549" cy="106073"/>
            </a:xfrm>
            <a:custGeom>
              <a:avLst/>
              <a:gdLst/>
              <a:ahLst/>
              <a:cxnLst/>
              <a:rect l="l" t="t" r="r" b="b"/>
              <a:pathLst>
                <a:path w="581549" h="106073">
                  <a:moveTo>
                    <a:pt x="0" y="0"/>
                  </a:moveTo>
                  <a:lnTo>
                    <a:pt x="581549" y="0"/>
                  </a:lnTo>
                  <a:lnTo>
                    <a:pt x="581549" y="106073"/>
                  </a:lnTo>
                  <a:lnTo>
                    <a:pt x="0" y="106073"/>
                  </a:lnTo>
                  <a:close/>
                </a:path>
              </a:pathLst>
            </a:custGeom>
            <a:solidFill>
              <a:srgbClr val="6DA9D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739357" y="18120225"/>
            <a:ext cx="7065818" cy="1288783"/>
            <a:chOff x="0" y="0"/>
            <a:chExt cx="581549" cy="10607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81549" cy="106073"/>
            </a:xfrm>
            <a:custGeom>
              <a:avLst/>
              <a:gdLst/>
              <a:ahLst/>
              <a:cxnLst/>
              <a:rect l="l" t="t" r="r" b="b"/>
              <a:pathLst>
                <a:path w="581549" h="106073">
                  <a:moveTo>
                    <a:pt x="0" y="0"/>
                  </a:moveTo>
                  <a:lnTo>
                    <a:pt x="581549" y="0"/>
                  </a:lnTo>
                  <a:lnTo>
                    <a:pt x="581549" y="106073"/>
                  </a:lnTo>
                  <a:lnTo>
                    <a:pt x="0" y="106073"/>
                  </a:lnTo>
                  <a:close/>
                </a:path>
              </a:pathLst>
            </a:custGeom>
            <a:solidFill>
              <a:srgbClr val="6DA9D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139407" y="5766828"/>
            <a:ext cx="6196141" cy="113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900" b="1" dirty="0">
                <a:solidFill>
                  <a:srgbClr val="FFFFFF"/>
                </a:solidFill>
                <a:latin typeface="Arial" panose="020B0604020202020204" pitchFamily="34" charset="0"/>
              </a:rPr>
              <a:t>Section Title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39407" y="18156929"/>
            <a:ext cx="6196141" cy="113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900" b="1" dirty="0">
                <a:solidFill>
                  <a:srgbClr val="FFFFFF"/>
                </a:solidFill>
                <a:latin typeface="Arial" panose="020B0604020202020204" pitchFamily="34" charset="0"/>
              </a:rPr>
              <a:t>Section Title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39357" y="20180533"/>
            <a:ext cx="7065818" cy="8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b="1" dirty="0">
                <a:solidFill>
                  <a:srgbClr val="6DA9DC"/>
                </a:solidFill>
                <a:latin typeface="Arial" panose="020B0604020202020204" pitchFamily="34" charset="0"/>
              </a:rPr>
              <a:t>SMALLER TITLE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39357" y="26638483"/>
            <a:ext cx="7065818" cy="8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b="1" dirty="0">
                <a:solidFill>
                  <a:srgbClr val="6DA9DC"/>
                </a:solidFill>
                <a:latin typeface="Arial" panose="020B0604020202020204" pitchFamily="34" charset="0"/>
              </a:rPr>
              <a:t>SMALLER TITLE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39357" y="7537950"/>
            <a:ext cx="7065818" cy="827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sed diam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erat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Ut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wisi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enim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ad minim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veniam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nostrud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exerci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tation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suscipit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lobortis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aliquip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ex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commodo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Duis autem vel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iriure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dolor in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hendrerit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vulputate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esse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molestie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vel illum dolore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feugiat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nulla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at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vero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eros et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accumsan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et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iusto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odio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dignissim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qui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blandit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praesent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lup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39357" y="21314008"/>
            <a:ext cx="7065818" cy="441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sed diam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erat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Ut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wisi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enim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ad minim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veniam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nostrud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exerci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tation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suscipit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lobortis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aliquip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739357" y="27771958"/>
            <a:ext cx="7065818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sed diam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dolore magna.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8412691" y="5730123"/>
            <a:ext cx="7065818" cy="1288783"/>
            <a:chOff x="0" y="0"/>
            <a:chExt cx="581549" cy="10607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81549" cy="106073"/>
            </a:xfrm>
            <a:custGeom>
              <a:avLst/>
              <a:gdLst/>
              <a:ahLst/>
              <a:cxnLst/>
              <a:rect l="l" t="t" r="r" b="b"/>
              <a:pathLst>
                <a:path w="581549" h="106073">
                  <a:moveTo>
                    <a:pt x="0" y="0"/>
                  </a:moveTo>
                  <a:lnTo>
                    <a:pt x="581549" y="0"/>
                  </a:lnTo>
                  <a:lnTo>
                    <a:pt x="581549" y="106073"/>
                  </a:lnTo>
                  <a:lnTo>
                    <a:pt x="0" y="106073"/>
                  </a:lnTo>
                  <a:close/>
                </a:path>
              </a:pathLst>
            </a:custGeom>
            <a:solidFill>
              <a:srgbClr val="6DA9DC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8412691" y="12719550"/>
            <a:ext cx="7065818" cy="1288783"/>
            <a:chOff x="0" y="0"/>
            <a:chExt cx="581549" cy="10607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81549" cy="106073"/>
            </a:xfrm>
            <a:custGeom>
              <a:avLst/>
              <a:gdLst/>
              <a:ahLst/>
              <a:cxnLst/>
              <a:rect l="l" t="t" r="r" b="b"/>
              <a:pathLst>
                <a:path w="581549" h="106073">
                  <a:moveTo>
                    <a:pt x="0" y="0"/>
                  </a:moveTo>
                  <a:lnTo>
                    <a:pt x="581549" y="0"/>
                  </a:lnTo>
                  <a:lnTo>
                    <a:pt x="581549" y="106073"/>
                  </a:lnTo>
                  <a:lnTo>
                    <a:pt x="0" y="106073"/>
                  </a:lnTo>
                  <a:close/>
                </a:path>
              </a:pathLst>
            </a:custGeom>
            <a:solidFill>
              <a:srgbClr val="6DA9DC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8812741" y="5766828"/>
            <a:ext cx="6196141" cy="113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900" b="1" dirty="0">
                <a:solidFill>
                  <a:srgbClr val="FFFFFF"/>
                </a:solidFill>
                <a:latin typeface="Arial" panose="020B0604020202020204" pitchFamily="34" charset="0"/>
              </a:rPr>
              <a:t>Section Title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8812741" y="12756254"/>
            <a:ext cx="6196141" cy="113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900" b="1" dirty="0">
                <a:solidFill>
                  <a:srgbClr val="FFFFFF"/>
                </a:solidFill>
                <a:latin typeface="Arial" panose="020B0604020202020204" pitchFamily="34" charset="0"/>
              </a:rPr>
              <a:t>Section Title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412691" y="18263927"/>
            <a:ext cx="7065818" cy="8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b="1" dirty="0">
                <a:solidFill>
                  <a:srgbClr val="6DA9DC"/>
                </a:solidFill>
                <a:latin typeface="Arial" panose="020B0604020202020204" pitchFamily="34" charset="0"/>
              </a:rPr>
              <a:t>SMALLER TITLE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8412691" y="7537950"/>
            <a:ext cx="7065818" cy="33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sed diam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erat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Ut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wisi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enim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ad minim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veniam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nostr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8412691" y="14277975"/>
            <a:ext cx="7065818" cy="33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sed diam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erat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Ut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wisi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enim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ad minim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veniam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nos.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8412691" y="26962333"/>
            <a:ext cx="7065818" cy="275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sed diam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dolore magna.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s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0076024" y="5730123"/>
            <a:ext cx="7065818" cy="1288783"/>
            <a:chOff x="0" y="0"/>
            <a:chExt cx="581549" cy="10607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81549" cy="106073"/>
            </a:xfrm>
            <a:custGeom>
              <a:avLst/>
              <a:gdLst/>
              <a:ahLst/>
              <a:cxnLst/>
              <a:rect l="l" t="t" r="r" b="b"/>
              <a:pathLst>
                <a:path w="581549" h="106073">
                  <a:moveTo>
                    <a:pt x="0" y="0"/>
                  </a:moveTo>
                  <a:lnTo>
                    <a:pt x="581549" y="0"/>
                  </a:lnTo>
                  <a:lnTo>
                    <a:pt x="581549" y="106073"/>
                  </a:lnTo>
                  <a:lnTo>
                    <a:pt x="0" y="106073"/>
                  </a:lnTo>
                  <a:close/>
                </a:path>
              </a:pathLst>
            </a:custGeom>
            <a:solidFill>
              <a:srgbClr val="6DA9DC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0076024" y="25022541"/>
            <a:ext cx="7065818" cy="1288783"/>
            <a:chOff x="0" y="0"/>
            <a:chExt cx="581549" cy="106073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581549" cy="106073"/>
            </a:xfrm>
            <a:custGeom>
              <a:avLst/>
              <a:gdLst/>
              <a:ahLst/>
              <a:cxnLst/>
              <a:rect l="l" t="t" r="r" b="b"/>
              <a:pathLst>
                <a:path w="581549" h="106073">
                  <a:moveTo>
                    <a:pt x="0" y="0"/>
                  </a:moveTo>
                  <a:lnTo>
                    <a:pt x="581549" y="0"/>
                  </a:lnTo>
                  <a:lnTo>
                    <a:pt x="581549" y="106073"/>
                  </a:lnTo>
                  <a:lnTo>
                    <a:pt x="0" y="106073"/>
                  </a:lnTo>
                  <a:close/>
                </a:path>
              </a:pathLst>
            </a:custGeom>
            <a:solidFill>
              <a:srgbClr val="6DA9DC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10476074" y="5766828"/>
            <a:ext cx="6196141" cy="113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900" b="1" dirty="0">
                <a:solidFill>
                  <a:srgbClr val="FFFFFF"/>
                </a:solidFill>
                <a:latin typeface="Arial" panose="020B0604020202020204" pitchFamily="34" charset="0"/>
              </a:rPr>
              <a:t>Section Title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476074" y="25059246"/>
            <a:ext cx="6196141" cy="113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900" b="1" dirty="0">
                <a:solidFill>
                  <a:srgbClr val="FFFFFF"/>
                </a:solidFill>
                <a:latin typeface="Arial" panose="020B0604020202020204" pitchFamily="34" charset="0"/>
              </a:rPr>
              <a:t>Section Title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076024" y="10398959"/>
            <a:ext cx="7065818" cy="8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dirty="0">
                <a:solidFill>
                  <a:srgbClr val="6DA9DC"/>
                </a:solidFill>
                <a:latin typeface="Arial" panose="020B0604020202020204" pitchFamily="34" charset="0"/>
              </a:rPr>
              <a:t>SMALLER TITLE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076024" y="7537950"/>
            <a:ext cx="7065818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sed diam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dolore ma.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76024" y="26733733"/>
            <a:ext cx="7065818" cy="33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sed diam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dolore magna. 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26749358" y="5730123"/>
            <a:ext cx="7065818" cy="1288783"/>
            <a:chOff x="0" y="0"/>
            <a:chExt cx="581549" cy="106073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581549" cy="106073"/>
            </a:xfrm>
            <a:custGeom>
              <a:avLst/>
              <a:gdLst/>
              <a:ahLst/>
              <a:cxnLst/>
              <a:rect l="l" t="t" r="r" b="b"/>
              <a:pathLst>
                <a:path w="581549" h="106073">
                  <a:moveTo>
                    <a:pt x="0" y="0"/>
                  </a:moveTo>
                  <a:lnTo>
                    <a:pt x="581549" y="0"/>
                  </a:lnTo>
                  <a:lnTo>
                    <a:pt x="581549" y="106073"/>
                  </a:lnTo>
                  <a:lnTo>
                    <a:pt x="0" y="106073"/>
                  </a:lnTo>
                  <a:close/>
                </a:path>
              </a:pathLst>
            </a:custGeom>
            <a:solidFill>
              <a:srgbClr val="6DA9DC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26749358" y="17110575"/>
            <a:ext cx="7065818" cy="1288783"/>
            <a:chOff x="0" y="0"/>
            <a:chExt cx="581549" cy="106073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581549" cy="106073"/>
            </a:xfrm>
            <a:custGeom>
              <a:avLst/>
              <a:gdLst/>
              <a:ahLst/>
              <a:cxnLst/>
              <a:rect l="l" t="t" r="r" b="b"/>
              <a:pathLst>
                <a:path w="581549" h="106073">
                  <a:moveTo>
                    <a:pt x="0" y="0"/>
                  </a:moveTo>
                  <a:lnTo>
                    <a:pt x="581549" y="0"/>
                  </a:lnTo>
                  <a:lnTo>
                    <a:pt x="581549" y="106073"/>
                  </a:lnTo>
                  <a:lnTo>
                    <a:pt x="0" y="106073"/>
                  </a:lnTo>
                  <a:close/>
                </a:path>
              </a:pathLst>
            </a:custGeom>
            <a:solidFill>
              <a:srgbClr val="6DA9DC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27149408" y="5766828"/>
            <a:ext cx="6196141" cy="113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900" b="1" dirty="0">
                <a:solidFill>
                  <a:srgbClr val="FFFFFF"/>
                </a:solidFill>
                <a:latin typeface="Arial" panose="020B0604020202020204" pitchFamily="34" charset="0"/>
              </a:rPr>
              <a:t>Section Title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27149408" y="17147279"/>
            <a:ext cx="6196141" cy="113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900" b="1" dirty="0">
                <a:solidFill>
                  <a:srgbClr val="FFFFFF"/>
                </a:solidFill>
                <a:latin typeface="Arial" panose="020B0604020202020204" pitchFamily="34" charset="0"/>
              </a:rPr>
              <a:t>Section Title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26749358" y="19055755"/>
            <a:ext cx="7065818" cy="8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b="1" dirty="0">
                <a:solidFill>
                  <a:srgbClr val="6DA9DC"/>
                </a:solidFill>
                <a:latin typeface="Arial" panose="020B0604020202020204" pitchFamily="34" charset="0"/>
              </a:rPr>
              <a:t>SMALLER TITLE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6749358" y="7537950"/>
            <a:ext cx="7065818" cy="7168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sed diam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erat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Ut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wisi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enim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ad minim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veniam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nostrud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exerci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tation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suscipit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lobortis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aliquip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ex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commodo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Duis autem vel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iriure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dolor in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hendrerit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vulputate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esse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molestie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vel illum dolore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feugiat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nulla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at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vero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ero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6749358" y="20189230"/>
            <a:ext cx="7065818" cy="8822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sed diam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erat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Ut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wisi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enim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ad minim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veniam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nostrud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exerci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tation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suscipit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lobortis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aliquip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sed diam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erat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Ut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wisi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enim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ad minim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veniam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nostrud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exerci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tation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suscipit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lobortis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aliquip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Lorem Ipsum. </a:t>
            </a:r>
          </a:p>
        </p:txBody>
      </p:sp>
      <p:grpSp>
        <p:nvGrpSpPr>
          <p:cNvPr id="64" name="Group 64"/>
          <p:cNvGrpSpPr/>
          <p:nvPr/>
        </p:nvGrpSpPr>
        <p:grpSpPr>
          <a:xfrm>
            <a:off x="35086024" y="5730123"/>
            <a:ext cx="7065818" cy="1288783"/>
            <a:chOff x="0" y="0"/>
            <a:chExt cx="581549" cy="106073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581549" cy="106073"/>
            </a:xfrm>
            <a:custGeom>
              <a:avLst/>
              <a:gdLst/>
              <a:ahLst/>
              <a:cxnLst/>
              <a:rect l="l" t="t" r="r" b="b"/>
              <a:pathLst>
                <a:path w="581549" h="106073">
                  <a:moveTo>
                    <a:pt x="0" y="0"/>
                  </a:moveTo>
                  <a:lnTo>
                    <a:pt x="581549" y="0"/>
                  </a:lnTo>
                  <a:lnTo>
                    <a:pt x="581549" y="106073"/>
                  </a:lnTo>
                  <a:lnTo>
                    <a:pt x="0" y="106073"/>
                  </a:lnTo>
                  <a:close/>
                </a:path>
              </a:pathLst>
            </a:custGeom>
            <a:solidFill>
              <a:srgbClr val="6DA9DC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35086024" y="24212916"/>
            <a:ext cx="7065818" cy="1288783"/>
            <a:chOff x="0" y="0"/>
            <a:chExt cx="581549" cy="106073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581549" cy="106073"/>
            </a:xfrm>
            <a:custGeom>
              <a:avLst/>
              <a:gdLst/>
              <a:ahLst/>
              <a:cxnLst/>
              <a:rect l="l" t="t" r="r" b="b"/>
              <a:pathLst>
                <a:path w="581549" h="106073">
                  <a:moveTo>
                    <a:pt x="0" y="0"/>
                  </a:moveTo>
                  <a:lnTo>
                    <a:pt x="581549" y="0"/>
                  </a:lnTo>
                  <a:lnTo>
                    <a:pt x="581549" y="106073"/>
                  </a:lnTo>
                  <a:lnTo>
                    <a:pt x="0" y="106073"/>
                  </a:lnTo>
                  <a:close/>
                </a:path>
              </a:pathLst>
            </a:custGeom>
            <a:solidFill>
              <a:srgbClr val="6DA9DC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35486074" y="5766828"/>
            <a:ext cx="6196141" cy="113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900" b="1" dirty="0">
                <a:solidFill>
                  <a:srgbClr val="FFFFFF"/>
                </a:solidFill>
                <a:latin typeface="Arial" panose="020B0604020202020204" pitchFamily="34" charset="0"/>
              </a:rPr>
              <a:t>Section Title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5486074" y="24249621"/>
            <a:ext cx="6196141" cy="113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900" b="1" dirty="0">
                <a:solidFill>
                  <a:srgbClr val="FFFFFF"/>
                </a:solidFill>
                <a:latin typeface="Arial" panose="020B0604020202020204" pitchFamily="34" charset="0"/>
              </a:rPr>
              <a:t>Section Title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35086024" y="11765797"/>
            <a:ext cx="7065818" cy="8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dirty="0">
                <a:solidFill>
                  <a:srgbClr val="6DA9DC"/>
                </a:solidFill>
                <a:latin typeface="Arial" panose="020B0604020202020204" pitchFamily="34" charset="0"/>
              </a:rPr>
              <a:t>SMALLER TITLE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35086024" y="7537950"/>
            <a:ext cx="7065818" cy="33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sed diam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erat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Ut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wisi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enim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ad minim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veniam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nostru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35086024" y="25876483"/>
            <a:ext cx="7065818" cy="275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sed diam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dolore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magnaLorem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ipsum dolor sit .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0076024" y="21423132"/>
            <a:ext cx="7065818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amet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,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consectetuer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adipiscing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elit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, sed diam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nonummy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nibh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8377902" y="25124008"/>
            <a:ext cx="7065818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amet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,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consectetuer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adipiscing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elit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, sed diam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nonummy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nibh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5086024" y="20352409"/>
            <a:ext cx="7065818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amet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,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consectetuer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adipiscing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elit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, sed diam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nonummy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nibh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589</Words>
  <Application>Microsoft Macintosh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Poster</dc:title>
  <cp:lastModifiedBy>Terence Larson</cp:lastModifiedBy>
  <cp:revision>2</cp:revision>
  <dcterms:created xsi:type="dcterms:W3CDTF">2006-08-16T00:00:00Z</dcterms:created>
  <dcterms:modified xsi:type="dcterms:W3CDTF">2023-07-25T16:33:59Z</dcterms:modified>
  <dc:identifier>DAFDhsf0w8Q</dc:identifier>
</cp:coreProperties>
</file>