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Lst>
  <p:sldSz cx="10058400" cy="7772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ondensed 1" charset="1" panose="02000000000000000000"/>
      <p:regular r:id="rId10"/>
    </p:embeddedFont>
    <p:embeddedFont>
      <p:font typeface="Roboto Condensed 1 Bold" charset="1" panose="02000000000000000000"/>
      <p:regular r:id="rId11"/>
    </p:embeddedFont>
    <p:embeddedFont>
      <p:font typeface="Roboto Condensed 1 Italics" charset="1" panose="02000000000000000000"/>
      <p:regular r:id="rId12"/>
    </p:embeddedFont>
    <p:embeddedFont>
      <p:font typeface="Roboto Condensed 1 Bold Italics" charset="1" panose="02000000000000000000"/>
      <p:regular r:id="rId13"/>
    </p:embeddedFont>
    <p:embeddedFont>
      <p:font typeface="Lato 1" charset="1" panose="020F0502020204030203"/>
      <p:regular r:id="rId14"/>
    </p:embeddedFont>
    <p:embeddedFont>
      <p:font typeface="Roboto Condensed 2" charset="1" panose="02000000000000000000"/>
      <p:regular r:id="rId15"/>
    </p:embeddedFont>
    <p:embeddedFont>
      <p:font typeface="Lato 2" charset="1" panose="020F0502020204030203"/>
      <p:regular r:id="rId16"/>
    </p:embeddedFont>
    <p:embeddedFont>
      <p:font typeface="Lato 2 Bold" charset="1" panose="020F0502020204030203"/>
      <p:regular r:id="rId17"/>
    </p:embeddedFont>
    <p:embeddedFont>
      <p:font typeface="Lato 2 Italics" charset="1" panose="020F0502020204030203"/>
      <p:regular r:id="rId18"/>
    </p:embeddedFont>
    <p:embeddedFont>
      <p:font typeface="Lato 2 Bold Italics" charset="1" panose="020F050202020403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jpeg" Type="http://schemas.openxmlformats.org/officeDocument/2006/relationships/image"/><Relationship Id="rId12" Target="../media/image26.png" Type="http://schemas.openxmlformats.org/officeDocument/2006/relationships/image"/><Relationship Id="rId2" Target="../media/image16.jpe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9694" t="1534" r="22435" b="0"/>
          <a:stretch>
            <a:fillRect/>
          </a:stretch>
        </p:blipFill>
        <p:spPr>
          <a:xfrm flipH="false" flipV="false" rot="0">
            <a:off x="6702942" y="2489265"/>
            <a:ext cx="3352800" cy="380552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6705600" y="3091353"/>
            <a:ext cx="3352800" cy="468104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6705600" y="1361100"/>
            <a:ext cx="3352800" cy="3738734"/>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6705600" y="0"/>
            <a:ext cx="3352800" cy="3979942"/>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7136465" y="404229"/>
            <a:ext cx="994034" cy="746022"/>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7139195" y="7057478"/>
            <a:ext cx="2483024" cy="302808"/>
          </a:xfrm>
          <a:prstGeom prst="rect">
            <a:avLst/>
          </a:prstGeom>
        </p:spPr>
      </p:pic>
      <p:sp>
        <p:nvSpPr>
          <p:cNvPr name="AutoShape 8" id="8"/>
          <p:cNvSpPr/>
          <p:nvPr/>
        </p:nvSpPr>
        <p:spPr>
          <a:xfrm rot="0">
            <a:off x="7139195" y="1464838"/>
            <a:ext cx="1592714" cy="0"/>
          </a:xfrm>
          <a:prstGeom prst="line">
            <a:avLst/>
          </a:prstGeom>
          <a:ln cap="flat" w="19050">
            <a:solidFill>
              <a:srgbClr val="FFFFFF"/>
            </a:solidFill>
            <a:prstDash val="solid"/>
            <a:headEnd type="none" len="sm" w="sm"/>
            <a:tailEnd type="none" len="sm" w="sm"/>
          </a:ln>
        </p:spPr>
      </p:sp>
      <p:pic>
        <p:nvPicPr>
          <p:cNvPr name="Picture 9" id="9"/>
          <p:cNvPicPr>
            <a:picLocks noChangeAspect="true"/>
          </p:cNvPicPr>
          <p:nvPr/>
        </p:nvPicPr>
        <p:blipFill>
          <a:blip r:embed="rId8"/>
          <a:srcRect l="13987" t="353" r="24268" b="534"/>
          <a:stretch>
            <a:fillRect/>
          </a:stretch>
        </p:blipFill>
        <p:spPr>
          <a:xfrm flipH="false" flipV="false" rot="0">
            <a:off x="0" y="-6222"/>
            <a:ext cx="3352800" cy="4036487"/>
          </a:xfrm>
          <a:prstGeom prst="rect">
            <a:avLst/>
          </a:prstGeom>
        </p:spPr>
      </p:pic>
      <p:grpSp>
        <p:nvGrpSpPr>
          <p:cNvPr name="Group 10" id="10"/>
          <p:cNvGrpSpPr/>
          <p:nvPr/>
        </p:nvGrpSpPr>
        <p:grpSpPr>
          <a:xfrm rot="0">
            <a:off x="3352800" y="0"/>
            <a:ext cx="3352800" cy="7772400"/>
            <a:chOff x="0" y="0"/>
            <a:chExt cx="1168732" cy="2709333"/>
          </a:xfrm>
        </p:grpSpPr>
        <p:sp>
          <p:nvSpPr>
            <p:cNvPr name="Freeform 11" id="11"/>
            <p:cNvSpPr/>
            <p:nvPr/>
          </p:nvSpPr>
          <p:spPr>
            <a:xfrm>
              <a:off x="0" y="0"/>
              <a:ext cx="1168732" cy="2709333"/>
            </a:xfrm>
            <a:custGeom>
              <a:avLst/>
              <a:gdLst/>
              <a:ahLst/>
              <a:cxnLst/>
              <a:rect r="r" b="b" t="t" l="l"/>
              <a:pathLst>
                <a:path h="2709333" w="1168732">
                  <a:moveTo>
                    <a:pt x="0" y="0"/>
                  </a:moveTo>
                  <a:lnTo>
                    <a:pt x="1168732" y="0"/>
                  </a:lnTo>
                  <a:lnTo>
                    <a:pt x="1168732" y="2709333"/>
                  </a:lnTo>
                  <a:lnTo>
                    <a:pt x="0" y="2709333"/>
                  </a:lnTo>
                  <a:close/>
                </a:path>
              </a:pathLst>
            </a:custGeom>
            <a:solidFill>
              <a:srgbClr val="00263A"/>
            </a:solidFill>
          </p:spPr>
        </p:sp>
        <p:sp>
          <p:nvSpPr>
            <p:cNvPr name="TextBox 12" id="12"/>
            <p:cNvSpPr txBox="true"/>
            <p:nvPr/>
          </p:nvSpPr>
          <p:spPr>
            <a:xfrm>
              <a:off x="0" y="9525"/>
              <a:ext cx="812800" cy="803275"/>
            </a:xfrm>
            <a:prstGeom prst="rect">
              <a:avLst/>
            </a:prstGeom>
          </p:spPr>
          <p:txBody>
            <a:bodyPr anchor="ctr" rtlCol="false" tIns="50800" lIns="50800" bIns="50800" rIns="50800"/>
            <a:lstStyle/>
            <a:p>
              <a:pPr algn="ctr">
                <a:lnSpc>
                  <a:spcPts val="2014"/>
                </a:lnSpc>
              </a:pPr>
            </a:p>
          </p:txBody>
        </p:sp>
      </p:grpSp>
      <p:sp>
        <p:nvSpPr>
          <p:cNvPr name="TextBox 13" id="13"/>
          <p:cNvSpPr txBox="true"/>
          <p:nvPr/>
        </p:nvSpPr>
        <p:spPr>
          <a:xfrm rot="0">
            <a:off x="7136465" y="1716407"/>
            <a:ext cx="2485754" cy="1593342"/>
          </a:xfrm>
          <a:prstGeom prst="rect">
            <a:avLst/>
          </a:prstGeom>
        </p:spPr>
        <p:txBody>
          <a:bodyPr anchor="t" rtlCol="false" tIns="0" lIns="0" bIns="0" rIns="0">
            <a:spAutoFit/>
          </a:bodyPr>
          <a:lstStyle/>
          <a:p>
            <a:pPr>
              <a:lnSpc>
                <a:spcPts val="4133"/>
              </a:lnSpc>
            </a:pPr>
            <a:r>
              <a:rPr lang="en-US" sz="3899">
                <a:solidFill>
                  <a:srgbClr val="FFFFFF"/>
                </a:solidFill>
                <a:latin typeface="Roboto Condensed 2"/>
              </a:rPr>
              <a:t>NAME OF EVENT OR TITLE</a:t>
            </a:r>
          </a:p>
        </p:txBody>
      </p:sp>
      <p:pic>
        <p:nvPicPr>
          <p:cNvPr name="Picture 14" id="14"/>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4793142" y="1456180"/>
            <a:ext cx="472116" cy="472116"/>
          </a:xfrm>
          <a:prstGeom prst="rect">
            <a:avLst/>
          </a:prstGeom>
        </p:spPr>
      </p:pic>
      <p:pic>
        <p:nvPicPr>
          <p:cNvPr name="Picture 15" id="15"/>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4775223" y="3549820"/>
            <a:ext cx="507953" cy="423295"/>
          </a:xfrm>
          <a:prstGeom prst="rect">
            <a:avLst/>
          </a:prstGeom>
        </p:spPr>
      </p:pic>
      <p:pic>
        <p:nvPicPr>
          <p:cNvPr name="Picture 16" id="16"/>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4775223" y="5440680"/>
            <a:ext cx="507953" cy="507953"/>
          </a:xfrm>
          <a:prstGeom prst="rect">
            <a:avLst/>
          </a:prstGeom>
        </p:spPr>
      </p:pic>
      <p:pic>
        <p:nvPicPr>
          <p:cNvPr name="Picture 17" id="17"/>
          <p:cNvPicPr>
            <a:picLocks noChangeAspect="true"/>
          </p:cNvPicPr>
          <p:nvPr/>
        </p:nvPicPr>
        <p:blipFill>
          <a:blip r:embed="rId15"/>
          <a:srcRect l="0" t="0" r="0" b="0"/>
          <a:stretch>
            <a:fillRect/>
          </a:stretch>
        </p:blipFill>
        <p:spPr>
          <a:xfrm flipH="false" flipV="false" rot="0">
            <a:off x="0" y="2692400"/>
            <a:ext cx="3352800" cy="5080000"/>
          </a:xfrm>
          <a:prstGeom prst="rect">
            <a:avLst/>
          </a:prstGeom>
        </p:spPr>
      </p:pic>
      <p:pic>
        <p:nvPicPr>
          <p:cNvPr name="Picture 18" id="18"/>
          <p:cNvPicPr>
            <a:picLocks noChangeAspect="true"/>
          </p:cNvPicPr>
          <p:nvPr/>
        </p:nvPicPr>
        <p:blipFill>
          <a:blip r:embed="rId16"/>
          <a:srcRect l="0" t="0" r="0" b="0"/>
          <a:stretch>
            <a:fillRect/>
          </a:stretch>
        </p:blipFill>
        <p:spPr>
          <a:xfrm flipH="false" flipV="false" rot="0">
            <a:off x="1883816" y="2617572"/>
            <a:ext cx="1468984" cy="1225791"/>
          </a:xfrm>
          <a:prstGeom prst="rect">
            <a:avLst/>
          </a:prstGeom>
        </p:spPr>
      </p:pic>
      <p:sp>
        <p:nvSpPr>
          <p:cNvPr name="TextBox 19" id="19"/>
          <p:cNvSpPr txBox="true"/>
          <p:nvPr/>
        </p:nvSpPr>
        <p:spPr>
          <a:xfrm rot="0">
            <a:off x="3786323" y="668286"/>
            <a:ext cx="2485754" cy="424815"/>
          </a:xfrm>
          <a:prstGeom prst="rect">
            <a:avLst/>
          </a:prstGeom>
        </p:spPr>
        <p:txBody>
          <a:bodyPr anchor="t" rtlCol="false" tIns="0" lIns="0" bIns="0" rIns="0">
            <a:spAutoFit/>
          </a:bodyPr>
          <a:lstStyle/>
          <a:p>
            <a:pPr algn="ctr">
              <a:lnSpc>
                <a:spcPts val="3180"/>
              </a:lnSpc>
            </a:pPr>
            <a:r>
              <a:rPr lang="en-US" sz="3000">
                <a:solidFill>
                  <a:srgbClr val="6DA9DC"/>
                </a:solidFill>
                <a:latin typeface="Roboto Condensed 2"/>
              </a:rPr>
              <a:t>TITLE HERE</a:t>
            </a:r>
          </a:p>
        </p:txBody>
      </p:sp>
      <p:sp>
        <p:nvSpPr>
          <p:cNvPr name="TextBox 20" id="20"/>
          <p:cNvSpPr txBox="true"/>
          <p:nvPr/>
        </p:nvSpPr>
        <p:spPr>
          <a:xfrm rot="0">
            <a:off x="465235" y="4560172"/>
            <a:ext cx="2485754" cy="1145159"/>
          </a:xfrm>
          <a:prstGeom prst="rect">
            <a:avLst/>
          </a:prstGeom>
        </p:spPr>
        <p:txBody>
          <a:bodyPr anchor="t" rtlCol="false" tIns="0" lIns="0" bIns="0" rIns="0">
            <a:spAutoFit/>
          </a:bodyPr>
          <a:lstStyle/>
          <a:p>
            <a:pPr>
              <a:lnSpc>
                <a:spcPts val="2968"/>
              </a:lnSpc>
            </a:pPr>
            <a:r>
              <a:rPr lang="en-US" sz="2800">
                <a:solidFill>
                  <a:srgbClr val="6DA9DC"/>
                </a:solidFill>
                <a:latin typeface="Roboto Condensed 2"/>
              </a:rPr>
              <a:t>TITLE OR</a:t>
            </a:r>
          </a:p>
          <a:p>
            <a:pPr>
              <a:lnSpc>
                <a:spcPts val="2968"/>
              </a:lnSpc>
            </a:pPr>
            <a:r>
              <a:rPr lang="en-US" sz="2800">
                <a:solidFill>
                  <a:srgbClr val="6DA9DC"/>
                </a:solidFill>
                <a:latin typeface="Roboto Condensed 2"/>
              </a:rPr>
              <a:t>TEXT GOES RIGHT HERE</a:t>
            </a:r>
          </a:p>
        </p:txBody>
      </p:sp>
      <p:sp>
        <p:nvSpPr>
          <p:cNvPr name="TextBox 21" id="21"/>
          <p:cNvSpPr txBox="true"/>
          <p:nvPr/>
        </p:nvSpPr>
        <p:spPr>
          <a:xfrm rot="0">
            <a:off x="3786323" y="1994971"/>
            <a:ext cx="2485754" cy="271907"/>
          </a:xfrm>
          <a:prstGeom prst="rect">
            <a:avLst/>
          </a:prstGeom>
        </p:spPr>
        <p:txBody>
          <a:bodyPr anchor="t" rtlCol="false" tIns="0" lIns="0" bIns="0" rIns="0">
            <a:spAutoFit/>
          </a:bodyPr>
          <a:lstStyle/>
          <a:p>
            <a:pPr algn="ctr">
              <a:lnSpc>
                <a:spcPts val="2014"/>
              </a:lnSpc>
            </a:pPr>
            <a:r>
              <a:rPr lang="en-US" sz="1900">
                <a:solidFill>
                  <a:srgbClr val="FFFFFF"/>
                </a:solidFill>
                <a:latin typeface="Roboto Condensed 1"/>
              </a:rPr>
              <a:t>Smaller Title</a:t>
            </a:r>
          </a:p>
        </p:txBody>
      </p:sp>
      <p:sp>
        <p:nvSpPr>
          <p:cNvPr name="TextBox 22" id="22"/>
          <p:cNvSpPr txBox="true"/>
          <p:nvPr/>
        </p:nvSpPr>
        <p:spPr>
          <a:xfrm rot="0">
            <a:off x="3786323" y="4039789"/>
            <a:ext cx="2485754" cy="271907"/>
          </a:xfrm>
          <a:prstGeom prst="rect">
            <a:avLst/>
          </a:prstGeom>
        </p:spPr>
        <p:txBody>
          <a:bodyPr anchor="t" rtlCol="false" tIns="0" lIns="0" bIns="0" rIns="0">
            <a:spAutoFit/>
          </a:bodyPr>
          <a:lstStyle/>
          <a:p>
            <a:pPr algn="ctr">
              <a:lnSpc>
                <a:spcPts val="2014"/>
              </a:lnSpc>
            </a:pPr>
            <a:r>
              <a:rPr lang="en-US" sz="1900">
                <a:solidFill>
                  <a:srgbClr val="FFFFFF"/>
                </a:solidFill>
                <a:latin typeface="Roboto Condensed 1"/>
              </a:rPr>
              <a:t>Smaller Title</a:t>
            </a:r>
          </a:p>
        </p:txBody>
      </p:sp>
      <p:sp>
        <p:nvSpPr>
          <p:cNvPr name="TextBox 23" id="23"/>
          <p:cNvSpPr txBox="true"/>
          <p:nvPr/>
        </p:nvSpPr>
        <p:spPr>
          <a:xfrm rot="0">
            <a:off x="3786323" y="6022886"/>
            <a:ext cx="2485754" cy="271907"/>
          </a:xfrm>
          <a:prstGeom prst="rect">
            <a:avLst/>
          </a:prstGeom>
        </p:spPr>
        <p:txBody>
          <a:bodyPr anchor="t" rtlCol="false" tIns="0" lIns="0" bIns="0" rIns="0">
            <a:spAutoFit/>
          </a:bodyPr>
          <a:lstStyle/>
          <a:p>
            <a:pPr algn="ctr">
              <a:lnSpc>
                <a:spcPts val="2014"/>
              </a:lnSpc>
            </a:pPr>
            <a:r>
              <a:rPr lang="en-US" sz="1900">
                <a:solidFill>
                  <a:srgbClr val="FFFFFF"/>
                </a:solidFill>
                <a:latin typeface="Roboto Condensed 1"/>
              </a:rPr>
              <a:t>Smaller Title</a:t>
            </a:r>
          </a:p>
        </p:txBody>
      </p:sp>
      <p:sp>
        <p:nvSpPr>
          <p:cNvPr name="TextBox 24" id="24"/>
          <p:cNvSpPr txBox="true"/>
          <p:nvPr/>
        </p:nvSpPr>
        <p:spPr>
          <a:xfrm rot="0">
            <a:off x="7136465" y="5538382"/>
            <a:ext cx="2485754" cy="930910"/>
          </a:xfrm>
          <a:prstGeom prst="rect">
            <a:avLst/>
          </a:prstGeom>
        </p:spPr>
        <p:txBody>
          <a:bodyPr anchor="t" rtlCol="false" tIns="0" lIns="0" bIns="0" rIns="0">
            <a:spAutoFit/>
          </a:bodyPr>
          <a:lstStyle/>
          <a:p>
            <a:pPr>
              <a:lnSpc>
                <a:spcPts val="2420"/>
              </a:lnSpc>
            </a:pPr>
            <a:r>
              <a:rPr lang="en-US" sz="2000">
                <a:solidFill>
                  <a:srgbClr val="6DA9DC"/>
                </a:solidFill>
                <a:latin typeface="Roboto Condensed 1"/>
              </a:rPr>
              <a:t>Smaller </a:t>
            </a:r>
          </a:p>
          <a:p>
            <a:pPr>
              <a:lnSpc>
                <a:spcPts val="2420"/>
              </a:lnSpc>
            </a:pPr>
            <a:r>
              <a:rPr lang="en-US" sz="2000">
                <a:solidFill>
                  <a:srgbClr val="6DA9DC"/>
                </a:solidFill>
                <a:latin typeface="Roboto Condensed 1"/>
              </a:rPr>
              <a:t>subtitle or group </a:t>
            </a:r>
          </a:p>
          <a:p>
            <a:pPr>
              <a:lnSpc>
                <a:spcPts val="2420"/>
              </a:lnSpc>
            </a:pPr>
            <a:r>
              <a:rPr lang="en-US" sz="2000">
                <a:solidFill>
                  <a:srgbClr val="6DA9DC"/>
                </a:solidFill>
                <a:latin typeface="Roboto Condensed 1"/>
              </a:rPr>
              <a:t>of text here</a:t>
            </a:r>
          </a:p>
        </p:txBody>
      </p:sp>
      <p:sp>
        <p:nvSpPr>
          <p:cNvPr name="TextBox 25" id="25"/>
          <p:cNvSpPr txBox="true"/>
          <p:nvPr/>
        </p:nvSpPr>
        <p:spPr>
          <a:xfrm rot="0">
            <a:off x="3899924" y="2314503"/>
            <a:ext cx="2258552" cy="763905"/>
          </a:xfrm>
          <a:prstGeom prst="rect">
            <a:avLst/>
          </a:prstGeom>
        </p:spPr>
        <p:txBody>
          <a:bodyPr anchor="t" rtlCol="false" tIns="0" lIns="0" bIns="0" rIns="0">
            <a:spAutoFit/>
          </a:bodyPr>
          <a:lstStyle/>
          <a:p>
            <a:pPr algn="ct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a:t>
            </a:r>
          </a:p>
        </p:txBody>
      </p:sp>
      <p:sp>
        <p:nvSpPr>
          <p:cNvPr name="TextBox 26" id="26"/>
          <p:cNvSpPr txBox="true"/>
          <p:nvPr/>
        </p:nvSpPr>
        <p:spPr>
          <a:xfrm rot="0">
            <a:off x="465235" y="5836373"/>
            <a:ext cx="2258552" cy="12211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 ad minim veniam, quis nostrud exerci tation ullamcorper suscipit lobortis nis. Sed diam nonummy nibh euismod tincidunt ut laoreet dolore magna aliquam erat volutpat. Ut wisi enim ad.</a:t>
            </a:r>
          </a:p>
        </p:txBody>
      </p:sp>
      <p:sp>
        <p:nvSpPr>
          <p:cNvPr name="TextBox 27" id="27"/>
          <p:cNvSpPr txBox="true"/>
          <p:nvPr/>
        </p:nvSpPr>
        <p:spPr>
          <a:xfrm rot="0">
            <a:off x="3899924" y="4359322"/>
            <a:ext cx="2258552" cy="763905"/>
          </a:xfrm>
          <a:prstGeom prst="rect">
            <a:avLst/>
          </a:prstGeom>
        </p:spPr>
        <p:txBody>
          <a:bodyPr anchor="t" rtlCol="false" tIns="0" lIns="0" bIns="0" rIns="0">
            <a:spAutoFit/>
          </a:bodyPr>
          <a:lstStyle/>
          <a:p>
            <a:pPr algn="ct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a:t>
            </a:r>
          </a:p>
        </p:txBody>
      </p:sp>
      <p:sp>
        <p:nvSpPr>
          <p:cNvPr name="TextBox 28" id="28"/>
          <p:cNvSpPr txBox="true"/>
          <p:nvPr/>
        </p:nvSpPr>
        <p:spPr>
          <a:xfrm rot="0">
            <a:off x="3899924" y="6342419"/>
            <a:ext cx="2258552" cy="763905"/>
          </a:xfrm>
          <a:prstGeom prst="rect">
            <a:avLst/>
          </a:prstGeom>
        </p:spPr>
        <p:txBody>
          <a:bodyPr anchor="t" rtlCol="false" tIns="0" lIns="0" bIns="0" rIns="0">
            <a:spAutoFit/>
          </a:bodyPr>
          <a:lstStyle/>
          <a:p>
            <a:pPr algn="ct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a:t>
            </a:r>
          </a:p>
        </p:txBody>
      </p:sp>
      <p:grpSp>
        <p:nvGrpSpPr>
          <p:cNvPr name="Group 29" id="29"/>
          <p:cNvGrpSpPr/>
          <p:nvPr/>
        </p:nvGrpSpPr>
        <p:grpSpPr>
          <a:xfrm rot="0">
            <a:off x="6705600" y="7695534"/>
            <a:ext cx="7772400" cy="76866"/>
            <a:chOff x="0" y="0"/>
            <a:chExt cx="4816593" cy="47635"/>
          </a:xfrm>
        </p:grpSpPr>
        <p:sp>
          <p:nvSpPr>
            <p:cNvPr name="Freeform 30" id="30"/>
            <p:cNvSpPr/>
            <p:nvPr/>
          </p:nvSpPr>
          <p:spPr>
            <a:xfrm>
              <a:off x="0" y="0"/>
              <a:ext cx="4816592" cy="47635"/>
            </a:xfrm>
            <a:custGeom>
              <a:avLst/>
              <a:gdLst/>
              <a:ahLst/>
              <a:cxnLst/>
              <a:rect r="r" b="b" t="t" l="l"/>
              <a:pathLst>
                <a:path h="47635" w="4816592">
                  <a:moveTo>
                    <a:pt x="0" y="0"/>
                  </a:moveTo>
                  <a:lnTo>
                    <a:pt x="4816592" y="0"/>
                  </a:lnTo>
                  <a:lnTo>
                    <a:pt x="4816592" y="47635"/>
                  </a:lnTo>
                  <a:lnTo>
                    <a:pt x="0" y="47635"/>
                  </a:lnTo>
                  <a:close/>
                </a:path>
              </a:pathLst>
            </a:custGeom>
            <a:solidFill>
              <a:srgbClr val="082439"/>
            </a:solidFill>
          </p:spPr>
        </p:sp>
        <p:sp>
          <p:nvSpPr>
            <p:cNvPr name="TextBox 31" id="31"/>
            <p:cNvSpPr txBox="true"/>
            <p:nvPr/>
          </p:nvSpPr>
          <p:spPr>
            <a:xfrm>
              <a:off x="0" y="-28575"/>
              <a:ext cx="812800" cy="841375"/>
            </a:xfrm>
            <a:prstGeom prst="rect">
              <a:avLst/>
            </a:prstGeom>
          </p:spPr>
          <p:txBody>
            <a:bodyPr anchor="ctr" rtlCol="false" tIns="21590" lIns="21590" bIns="21590" rIns="21590"/>
            <a:lstStyle/>
            <a:p>
              <a:pPr algn="ctr">
                <a:lnSpc>
                  <a:spcPts val="1130"/>
                </a:lnSpc>
              </a:pPr>
            </a:p>
          </p:txBody>
        </p:sp>
      </p:grpSp>
      <p:sp>
        <p:nvSpPr>
          <p:cNvPr name="AutoShape 32" id="32"/>
          <p:cNvSpPr/>
          <p:nvPr/>
        </p:nvSpPr>
        <p:spPr>
          <a:xfrm rot="0">
            <a:off x="6705600" y="7648176"/>
            <a:ext cx="7772400" cy="0"/>
          </a:xfrm>
          <a:prstGeom prst="line">
            <a:avLst/>
          </a:prstGeom>
          <a:ln cap="flat" w="19050">
            <a:solidFill>
              <a:srgbClr val="6DA9DC"/>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794" t="434" r="10516" b="15876"/>
          <a:stretch>
            <a:fillRect/>
          </a:stretch>
        </p:blipFill>
        <p:spPr>
          <a:xfrm flipH="false" flipV="false" rot="0">
            <a:off x="5620581" y="4811231"/>
            <a:ext cx="4437819" cy="2959400"/>
          </a:xfrm>
          <a:prstGeom prst="rect">
            <a:avLst/>
          </a:prstGeom>
        </p:spPr>
      </p:pic>
      <p:pic>
        <p:nvPicPr>
          <p:cNvPr name="Picture 3" id="3"/>
          <p:cNvPicPr>
            <a:picLocks noChangeAspect="true"/>
          </p:cNvPicPr>
          <p:nvPr/>
        </p:nvPicPr>
        <p:blipFill>
          <a:blip r:embed="rId3"/>
          <a:srcRect l="0" t="0" r="0" b="22"/>
          <a:stretch>
            <a:fillRect/>
          </a:stretch>
        </p:blipFill>
        <p:spPr>
          <a:xfrm flipH="false" flipV="false" rot="0">
            <a:off x="3352800" y="5296"/>
            <a:ext cx="3352800" cy="7765335"/>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6705600" y="222086"/>
            <a:ext cx="3352800" cy="6473628"/>
          </a:xfrm>
          <a:prstGeom prst="rect">
            <a:avLst/>
          </a:prstGeom>
        </p:spPr>
      </p:pic>
      <p:grpSp>
        <p:nvGrpSpPr>
          <p:cNvPr name="Group 5" id="5"/>
          <p:cNvGrpSpPr/>
          <p:nvPr/>
        </p:nvGrpSpPr>
        <p:grpSpPr>
          <a:xfrm rot="0">
            <a:off x="3786323" y="3352886"/>
            <a:ext cx="2485754" cy="1458345"/>
            <a:chOff x="0" y="0"/>
            <a:chExt cx="1436439" cy="842732"/>
          </a:xfrm>
        </p:grpSpPr>
        <p:sp>
          <p:nvSpPr>
            <p:cNvPr name="Freeform 6" id="6"/>
            <p:cNvSpPr/>
            <p:nvPr/>
          </p:nvSpPr>
          <p:spPr>
            <a:xfrm>
              <a:off x="0" y="0"/>
              <a:ext cx="1436439" cy="842732"/>
            </a:xfrm>
            <a:custGeom>
              <a:avLst/>
              <a:gdLst/>
              <a:ahLst/>
              <a:cxnLst/>
              <a:rect r="r" b="b" t="t" l="l"/>
              <a:pathLst>
                <a:path h="842732" w="1436439">
                  <a:moveTo>
                    <a:pt x="1311978" y="842732"/>
                  </a:moveTo>
                  <a:lnTo>
                    <a:pt x="124460" y="842732"/>
                  </a:lnTo>
                  <a:cubicBezTo>
                    <a:pt x="55880" y="842732"/>
                    <a:pt x="0" y="786852"/>
                    <a:pt x="0" y="718272"/>
                  </a:cubicBezTo>
                  <a:lnTo>
                    <a:pt x="0" y="124460"/>
                  </a:lnTo>
                  <a:cubicBezTo>
                    <a:pt x="0" y="55880"/>
                    <a:pt x="55880" y="0"/>
                    <a:pt x="124460" y="0"/>
                  </a:cubicBezTo>
                  <a:lnTo>
                    <a:pt x="1311979" y="0"/>
                  </a:lnTo>
                  <a:cubicBezTo>
                    <a:pt x="1380559" y="0"/>
                    <a:pt x="1436439" y="55880"/>
                    <a:pt x="1436439" y="124460"/>
                  </a:cubicBezTo>
                  <a:lnTo>
                    <a:pt x="1436439" y="718272"/>
                  </a:lnTo>
                  <a:cubicBezTo>
                    <a:pt x="1436439" y="786852"/>
                    <a:pt x="1380559" y="842732"/>
                    <a:pt x="1311979" y="842732"/>
                  </a:cubicBezTo>
                  <a:close/>
                </a:path>
              </a:pathLst>
            </a:custGeom>
            <a:solidFill>
              <a:srgbClr val="6DA9DC"/>
            </a:solidFill>
          </p:spPr>
        </p:sp>
      </p:grpSp>
      <p:grpSp>
        <p:nvGrpSpPr>
          <p:cNvPr name="Group 7" id="7"/>
          <p:cNvGrpSpPr/>
          <p:nvPr/>
        </p:nvGrpSpPr>
        <p:grpSpPr>
          <a:xfrm rot="0">
            <a:off x="7164180" y="1046170"/>
            <a:ext cx="440459" cy="440459"/>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5A7D"/>
            </a:solidFill>
          </p:spPr>
        </p:sp>
        <p:sp>
          <p:nvSpPr>
            <p:cNvPr name="TextBox 9" id="9"/>
            <p:cNvSpPr txBox="true"/>
            <p:nvPr/>
          </p:nvSpPr>
          <p:spPr>
            <a:xfrm>
              <a:off x="76200" y="85725"/>
              <a:ext cx="660400" cy="650875"/>
            </a:xfrm>
            <a:prstGeom prst="rect">
              <a:avLst/>
            </a:prstGeom>
          </p:spPr>
          <p:txBody>
            <a:bodyPr anchor="ctr" rtlCol="false" tIns="50800" lIns="50800" bIns="50800" rIns="50800"/>
            <a:lstStyle/>
            <a:p>
              <a:pPr algn="ctr">
                <a:lnSpc>
                  <a:spcPts val="2014"/>
                </a:lnSpc>
              </a:pPr>
            </a:p>
          </p:txBody>
        </p:sp>
      </p:grpSp>
      <p:grpSp>
        <p:nvGrpSpPr>
          <p:cNvPr name="Group 10" id="10"/>
          <p:cNvGrpSpPr/>
          <p:nvPr/>
        </p:nvGrpSpPr>
        <p:grpSpPr>
          <a:xfrm rot="0">
            <a:off x="7164180" y="2343333"/>
            <a:ext cx="440459" cy="440459"/>
            <a:chOff x="0" y="0"/>
            <a:chExt cx="812800" cy="812800"/>
          </a:xfrm>
        </p:grpSpPr>
        <p:sp>
          <p:nvSpPr>
            <p:cNvPr name="Freeform 11" id="11"/>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5A7D"/>
            </a:solidFill>
          </p:spPr>
        </p:sp>
        <p:sp>
          <p:nvSpPr>
            <p:cNvPr name="TextBox 12" id="12"/>
            <p:cNvSpPr txBox="true"/>
            <p:nvPr/>
          </p:nvSpPr>
          <p:spPr>
            <a:xfrm>
              <a:off x="76200" y="85725"/>
              <a:ext cx="660400" cy="650875"/>
            </a:xfrm>
            <a:prstGeom prst="rect">
              <a:avLst/>
            </a:prstGeom>
          </p:spPr>
          <p:txBody>
            <a:bodyPr anchor="ctr" rtlCol="false" tIns="50800" lIns="50800" bIns="50800" rIns="50800"/>
            <a:lstStyle/>
            <a:p>
              <a:pPr algn="ctr">
                <a:lnSpc>
                  <a:spcPts val="2014"/>
                </a:lnSpc>
              </a:pPr>
            </a:p>
          </p:txBody>
        </p:sp>
      </p:grpSp>
      <p:grpSp>
        <p:nvGrpSpPr>
          <p:cNvPr name="Group 13" id="13"/>
          <p:cNvGrpSpPr/>
          <p:nvPr/>
        </p:nvGrpSpPr>
        <p:grpSpPr>
          <a:xfrm rot="0">
            <a:off x="7164180" y="3702875"/>
            <a:ext cx="440459" cy="440459"/>
            <a:chOff x="0" y="0"/>
            <a:chExt cx="812800" cy="812800"/>
          </a:xfrm>
        </p:grpSpPr>
        <p:sp>
          <p:nvSpPr>
            <p:cNvPr name="Freeform 14" id="14"/>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85A7D"/>
            </a:solidFill>
          </p:spPr>
        </p:sp>
        <p:sp>
          <p:nvSpPr>
            <p:cNvPr name="TextBox 15" id="15"/>
            <p:cNvSpPr txBox="true"/>
            <p:nvPr/>
          </p:nvSpPr>
          <p:spPr>
            <a:xfrm>
              <a:off x="76200" y="85725"/>
              <a:ext cx="660400" cy="650875"/>
            </a:xfrm>
            <a:prstGeom prst="rect">
              <a:avLst/>
            </a:prstGeom>
          </p:spPr>
          <p:txBody>
            <a:bodyPr anchor="ctr" rtlCol="false" tIns="50800" lIns="50800" bIns="50800" rIns="50800"/>
            <a:lstStyle/>
            <a:p>
              <a:pPr algn="ctr">
                <a:lnSpc>
                  <a:spcPts val="2014"/>
                </a:lnSpc>
              </a:pPr>
            </a:p>
          </p:txBody>
        </p:sp>
      </p:grpSp>
      <p:pic>
        <p:nvPicPr>
          <p:cNvPr name="Picture 16" id="1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261452" y="1139897"/>
            <a:ext cx="245916" cy="245916"/>
          </a:xfrm>
          <a:prstGeom prst="rect">
            <a:avLst/>
          </a:prstGeom>
        </p:spPr>
      </p:pic>
      <p:pic>
        <p:nvPicPr>
          <p:cNvPr name="Picture 17" id="1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252118" y="2449775"/>
            <a:ext cx="264583" cy="220486"/>
          </a:xfrm>
          <a:prstGeom prst="rect">
            <a:avLst/>
          </a:prstGeom>
        </p:spPr>
      </p:pic>
      <p:pic>
        <p:nvPicPr>
          <p:cNvPr name="Picture 18" id="18"/>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7252118" y="3790813"/>
            <a:ext cx="264583" cy="264583"/>
          </a:xfrm>
          <a:prstGeom prst="rect">
            <a:avLst/>
          </a:prstGeom>
        </p:spPr>
      </p:pic>
      <p:pic>
        <p:nvPicPr>
          <p:cNvPr name="Picture 19" id="19"/>
          <p:cNvPicPr>
            <a:picLocks noChangeAspect="true"/>
          </p:cNvPicPr>
          <p:nvPr/>
        </p:nvPicPr>
        <p:blipFill>
          <a:blip r:embed="rId11"/>
          <a:srcRect l="27163" t="10449" r="25042" b="0"/>
          <a:stretch>
            <a:fillRect/>
          </a:stretch>
        </p:blipFill>
        <p:spPr>
          <a:xfrm flipH="false" flipV="false" rot="0">
            <a:off x="0" y="0"/>
            <a:ext cx="3352800" cy="4712428"/>
          </a:xfrm>
          <a:prstGeom prst="rect">
            <a:avLst/>
          </a:prstGeom>
        </p:spPr>
      </p:pic>
      <p:pic>
        <p:nvPicPr>
          <p:cNvPr name="Picture 20" id="20"/>
          <p:cNvPicPr>
            <a:picLocks noChangeAspect="true"/>
          </p:cNvPicPr>
          <p:nvPr/>
        </p:nvPicPr>
        <p:blipFill>
          <a:blip r:embed="rId12"/>
          <a:srcRect l="0" t="364" r="0" b="364"/>
          <a:stretch>
            <a:fillRect/>
          </a:stretch>
        </p:blipFill>
        <p:spPr>
          <a:xfrm flipH="false" flipV="false" rot="0">
            <a:off x="0" y="1998860"/>
            <a:ext cx="3352800" cy="5771771"/>
          </a:xfrm>
          <a:prstGeom prst="rect">
            <a:avLst/>
          </a:prstGeom>
        </p:spPr>
      </p:pic>
      <p:sp>
        <p:nvSpPr>
          <p:cNvPr name="TextBox 21" id="21"/>
          <p:cNvSpPr txBox="true"/>
          <p:nvPr/>
        </p:nvSpPr>
        <p:spPr>
          <a:xfrm rot="0">
            <a:off x="3786323" y="439293"/>
            <a:ext cx="2485754" cy="337947"/>
          </a:xfrm>
          <a:prstGeom prst="rect">
            <a:avLst/>
          </a:prstGeom>
        </p:spPr>
        <p:txBody>
          <a:bodyPr anchor="t" rtlCol="false" tIns="0" lIns="0" bIns="0" rIns="0">
            <a:spAutoFit/>
          </a:bodyPr>
          <a:lstStyle/>
          <a:p>
            <a:pPr>
              <a:lnSpc>
                <a:spcPts val="2544"/>
              </a:lnSpc>
            </a:pPr>
            <a:r>
              <a:rPr lang="en-US" sz="2400">
                <a:solidFill>
                  <a:srgbClr val="6DA9DC"/>
                </a:solidFill>
                <a:latin typeface="Roboto Condensed 2"/>
              </a:rPr>
              <a:t>TITLE HERE</a:t>
            </a:r>
          </a:p>
        </p:txBody>
      </p:sp>
      <p:sp>
        <p:nvSpPr>
          <p:cNvPr name="TextBox 22" id="22"/>
          <p:cNvSpPr txBox="true"/>
          <p:nvPr/>
        </p:nvSpPr>
        <p:spPr>
          <a:xfrm rot="0">
            <a:off x="7164180" y="439293"/>
            <a:ext cx="2485754" cy="337947"/>
          </a:xfrm>
          <a:prstGeom prst="rect">
            <a:avLst/>
          </a:prstGeom>
        </p:spPr>
        <p:txBody>
          <a:bodyPr anchor="t" rtlCol="false" tIns="0" lIns="0" bIns="0" rIns="0">
            <a:spAutoFit/>
          </a:bodyPr>
          <a:lstStyle/>
          <a:p>
            <a:pPr>
              <a:lnSpc>
                <a:spcPts val="2544"/>
              </a:lnSpc>
            </a:pPr>
            <a:r>
              <a:rPr lang="en-US" sz="2400">
                <a:solidFill>
                  <a:srgbClr val="6DA9DC"/>
                </a:solidFill>
                <a:latin typeface="Roboto Condensed 2"/>
              </a:rPr>
              <a:t>TITLE HERE</a:t>
            </a:r>
          </a:p>
        </p:txBody>
      </p:sp>
      <p:sp>
        <p:nvSpPr>
          <p:cNvPr name="TextBox 23" id="23"/>
          <p:cNvSpPr txBox="true"/>
          <p:nvPr/>
        </p:nvSpPr>
        <p:spPr>
          <a:xfrm rot="0">
            <a:off x="461382" y="3905250"/>
            <a:ext cx="2485754" cy="337947"/>
          </a:xfrm>
          <a:prstGeom prst="rect">
            <a:avLst/>
          </a:prstGeom>
        </p:spPr>
        <p:txBody>
          <a:bodyPr anchor="t" rtlCol="false" tIns="0" lIns="0" bIns="0" rIns="0">
            <a:spAutoFit/>
          </a:bodyPr>
          <a:lstStyle/>
          <a:p>
            <a:pPr>
              <a:lnSpc>
                <a:spcPts val="2544"/>
              </a:lnSpc>
            </a:pPr>
            <a:r>
              <a:rPr lang="en-US" sz="2400">
                <a:solidFill>
                  <a:srgbClr val="6DA9DC"/>
                </a:solidFill>
                <a:latin typeface="Roboto Condensed 2"/>
              </a:rPr>
              <a:t>TITLE HERE</a:t>
            </a:r>
          </a:p>
        </p:txBody>
      </p:sp>
      <p:sp>
        <p:nvSpPr>
          <p:cNvPr name="TextBox 24" id="24"/>
          <p:cNvSpPr txBox="true"/>
          <p:nvPr/>
        </p:nvSpPr>
        <p:spPr>
          <a:xfrm rot="0">
            <a:off x="3786323" y="936696"/>
            <a:ext cx="2485754" cy="228474"/>
          </a:xfrm>
          <a:prstGeom prst="rect">
            <a:avLst/>
          </a:prstGeom>
        </p:spPr>
        <p:txBody>
          <a:bodyPr anchor="t" rtlCol="false" tIns="0" lIns="0" bIns="0" rIns="0">
            <a:spAutoFit/>
          </a:bodyPr>
          <a:lstStyle/>
          <a:p>
            <a:pPr>
              <a:lnSpc>
                <a:spcPts val="1696"/>
              </a:lnSpc>
            </a:pPr>
            <a:r>
              <a:rPr lang="en-US" sz="1600">
                <a:solidFill>
                  <a:srgbClr val="FFFFFF"/>
                </a:solidFill>
                <a:latin typeface="Roboto Condensed 1"/>
              </a:rPr>
              <a:t>Smaller Title</a:t>
            </a:r>
          </a:p>
        </p:txBody>
      </p:sp>
      <p:sp>
        <p:nvSpPr>
          <p:cNvPr name="TextBox 25" id="25"/>
          <p:cNvSpPr txBox="true"/>
          <p:nvPr/>
        </p:nvSpPr>
        <p:spPr>
          <a:xfrm rot="0">
            <a:off x="7684529" y="1048606"/>
            <a:ext cx="1965405" cy="438023"/>
          </a:xfrm>
          <a:prstGeom prst="rect">
            <a:avLst/>
          </a:prstGeom>
        </p:spPr>
        <p:txBody>
          <a:bodyPr anchor="t" rtlCol="false" tIns="0" lIns="0" bIns="0" rIns="0">
            <a:spAutoFit/>
          </a:bodyPr>
          <a:lstStyle/>
          <a:p>
            <a:pPr>
              <a:lnSpc>
                <a:spcPts val="1695"/>
              </a:lnSpc>
            </a:pPr>
            <a:r>
              <a:rPr lang="en-US" sz="1599">
                <a:solidFill>
                  <a:srgbClr val="185A7D"/>
                </a:solidFill>
                <a:latin typeface="Roboto Condensed 1"/>
              </a:rPr>
              <a:t>Smaller Title</a:t>
            </a:r>
          </a:p>
          <a:p>
            <a:pPr>
              <a:lnSpc>
                <a:spcPts val="1695"/>
              </a:lnSpc>
            </a:pPr>
            <a:r>
              <a:rPr lang="en-US" sz="1599">
                <a:solidFill>
                  <a:srgbClr val="185A7D"/>
                </a:solidFill>
                <a:latin typeface="Roboto Condensed 1"/>
              </a:rPr>
              <a:t>Goes Here</a:t>
            </a:r>
          </a:p>
        </p:txBody>
      </p:sp>
      <p:sp>
        <p:nvSpPr>
          <p:cNvPr name="TextBox 26" id="26"/>
          <p:cNvSpPr txBox="true"/>
          <p:nvPr/>
        </p:nvSpPr>
        <p:spPr>
          <a:xfrm rot="0">
            <a:off x="7684529" y="2345769"/>
            <a:ext cx="1965405" cy="438023"/>
          </a:xfrm>
          <a:prstGeom prst="rect">
            <a:avLst/>
          </a:prstGeom>
        </p:spPr>
        <p:txBody>
          <a:bodyPr anchor="t" rtlCol="false" tIns="0" lIns="0" bIns="0" rIns="0">
            <a:spAutoFit/>
          </a:bodyPr>
          <a:lstStyle/>
          <a:p>
            <a:pPr>
              <a:lnSpc>
                <a:spcPts val="1695"/>
              </a:lnSpc>
            </a:pPr>
            <a:r>
              <a:rPr lang="en-US" sz="1599">
                <a:solidFill>
                  <a:srgbClr val="185A7D"/>
                </a:solidFill>
                <a:latin typeface="Roboto Condensed 1"/>
              </a:rPr>
              <a:t>Smaller Title</a:t>
            </a:r>
          </a:p>
          <a:p>
            <a:pPr>
              <a:lnSpc>
                <a:spcPts val="1695"/>
              </a:lnSpc>
            </a:pPr>
            <a:r>
              <a:rPr lang="en-US" sz="1599">
                <a:solidFill>
                  <a:srgbClr val="185A7D"/>
                </a:solidFill>
                <a:latin typeface="Roboto Condensed 1"/>
              </a:rPr>
              <a:t>Goes Here</a:t>
            </a:r>
          </a:p>
        </p:txBody>
      </p:sp>
      <p:sp>
        <p:nvSpPr>
          <p:cNvPr name="TextBox 27" id="27"/>
          <p:cNvSpPr txBox="true"/>
          <p:nvPr/>
        </p:nvSpPr>
        <p:spPr>
          <a:xfrm rot="0">
            <a:off x="7684529" y="3705311"/>
            <a:ext cx="1965405" cy="438023"/>
          </a:xfrm>
          <a:prstGeom prst="rect">
            <a:avLst/>
          </a:prstGeom>
        </p:spPr>
        <p:txBody>
          <a:bodyPr anchor="t" rtlCol="false" tIns="0" lIns="0" bIns="0" rIns="0">
            <a:spAutoFit/>
          </a:bodyPr>
          <a:lstStyle/>
          <a:p>
            <a:pPr>
              <a:lnSpc>
                <a:spcPts val="1695"/>
              </a:lnSpc>
            </a:pPr>
            <a:r>
              <a:rPr lang="en-US" sz="1599">
                <a:solidFill>
                  <a:srgbClr val="185A7D"/>
                </a:solidFill>
                <a:latin typeface="Roboto Condensed 1"/>
              </a:rPr>
              <a:t>Smaller Title</a:t>
            </a:r>
          </a:p>
          <a:p>
            <a:pPr>
              <a:lnSpc>
                <a:spcPts val="1695"/>
              </a:lnSpc>
            </a:pPr>
            <a:r>
              <a:rPr lang="en-US" sz="1599">
                <a:solidFill>
                  <a:srgbClr val="185A7D"/>
                </a:solidFill>
                <a:latin typeface="Roboto Condensed 1"/>
              </a:rPr>
              <a:t>Goes Here</a:t>
            </a:r>
          </a:p>
        </p:txBody>
      </p:sp>
      <p:sp>
        <p:nvSpPr>
          <p:cNvPr name="TextBox 28" id="28"/>
          <p:cNvSpPr txBox="true"/>
          <p:nvPr/>
        </p:nvSpPr>
        <p:spPr>
          <a:xfrm rot="0">
            <a:off x="461382" y="4358651"/>
            <a:ext cx="2485754" cy="228474"/>
          </a:xfrm>
          <a:prstGeom prst="rect">
            <a:avLst/>
          </a:prstGeom>
        </p:spPr>
        <p:txBody>
          <a:bodyPr anchor="t" rtlCol="false" tIns="0" lIns="0" bIns="0" rIns="0">
            <a:spAutoFit/>
          </a:bodyPr>
          <a:lstStyle/>
          <a:p>
            <a:pPr>
              <a:lnSpc>
                <a:spcPts val="1696"/>
              </a:lnSpc>
            </a:pPr>
            <a:r>
              <a:rPr lang="en-US" sz="1600">
                <a:solidFill>
                  <a:srgbClr val="000000"/>
                </a:solidFill>
                <a:latin typeface="Roboto Condensed 1"/>
              </a:rPr>
              <a:t>Smaller Title</a:t>
            </a:r>
          </a:p>
        </p:txBody>
      </p:sp>
      <p:sp>
        <p:nvSpPr>
          <p:cNvPr name="TextBox 29" id="29"/>
          <p:cNvSpPr txBox="true"/>
          <p:nvPr/>
        </p:nvSpPr>
        <p:spPr>
          <a:xfrm rot="0">
            <a:off x="461382" y="5708030"/>
            <a:ext cx="2485754" cy="228474"/>
          </a:xfrm>
          <a:prstGeom prst="rect">
            <a:avLst/>
          </a:prstGeom>
        </p:spPr>
        <p:txBody>
          <a:bodyPr anchor="t" rtlCol="false" tIns="0" lIns="0" bIns="0" rIns="0">
            <a:spAutoFit/>
          </a:bodyPr>
          <a:lstStyle/>
          <a:p>
            <a:pPr>
              <a:lnSpc>
                <a:spcPts val="1696"/>
              </a:lnSpc>
            </a:pPr>
            <a:r>
              <a:rPr lang="en-US" sz="1600">
                <a:solidFill>
                  <a:srgbClr val="000000"/>
                </a:solidFill>
                <a:latin typeface="Roboto Condensed 1"/>
              </a:rPr>
              <a:t>Smaller Title</a:t>
            </a:r>
          </a:p>
        </p:txBody>
      </p:sp>
      <p:sp>
        <p:nvSpPr>
          <p:cNvPr name="TextBox 30" id="30"/>
          <p:cNvSpPr txBox="true"/>
          <p:nvPr/>
        </p:nvSpPr>
        <p:spPr>
          <a:xfrm rot="0">
            <a:off x="3786323" y="1217381"/>
            <a:ext cx="2485754" cy="1983105"/>
          </a:xfrm>
          <a:prstGeom prst="rect">
            <a:avLst/>
          </a:prstGeom>
        </p:spPr>
        <p:txBody>
          <a:bodyPr anchor="t" rtlCol="false" tIns="0" lIns="0" bIns="0" rIns="0">
            <a:spAutoFit/>
          </a:bodyPr>
          <a:lstStyle/>
          <a:p>
            <a:pP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 Sed diam nonummy nibh euismod tincidunt ut laoreet dolore magna aliquam erat volutpat. Ut wisi enim ad minim veniam, quis nostrud exerci tation ullamcorper suscipit lobortis nis. Sed diam nonummy nibh euismod tincidunt ut laoreet dolore magna aliquam erat volutpat. Ut wisi enim ad minim veniam, quis nostrud exerci tation ullamcorper suscipit lobortis nis.</a:t>
            </a:r>
          </a:p>
        </p:txBody>
      </p:sp>
      <p:sp>
        <p:nvSpPr>
          <p:cNvPr name="TextBox 31" id="31"/>
          <p:cNvSpPr txBox="true"/>
          <p:nvPr/>
        </p:nvSpPr>
        <p:spPr>
          <a:xfrm rot="0">
            <a:off x="461382" y="4639336"/>
            <a:ext cx="2485754" cy="7639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 ad minim veniam, quis nostrud exerci tation ullamcorper suscipit lobortis nis.</a:t>
            </a:r>
          </a:p>
        </p:txBody>
      </p:sp>
      <p:sp>
        <p:nvSpPr>
          <p:cNvPr name="TextBox 32" id="32"/>
          <p:cNvSpPr txBox="true"/>
          <p:nvPr/>
        </p:nvSpPr>
        <p:spPr>
          <a:xfrm rot="0">
            <a:off x="7164180" y="1596618"/>
            <a:ext cx="2485754" cy="4591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a:t>
            </a:r>
          </a:p>
        </p:txBody>
      </p:sp>
      <p:sp>
        <p:nvSpPr>
          <p:cNvPr name="TextBox 33" id="33"/>
          <p:cNvSpPr txBox="true"/>
          <p:nvPr/>
        </p:nvSpPr>
        <p:spPr>
          <a:xfrm rot="0">
            <a:off x="7164180" y="2893781"/>
            <a:ext cx="2485754" cy="4591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a:t>
            </a:r>
          </a:p>
        </p:txBody>
      </p:sp>
      <p:sp>
        <p:nvSpPr>
          <p:cNvPr name="TextBox 34" id="34"/>
          <p:cNvSpPr txBox="true"/>
          <p:nvPr/>
        </p:nvSpPr>
        <p:spPr>
          <a:xfrm rot="0">
            <a:off x="7164180" y="4253323"/>
            <a:ext cx="2485754" cy="4591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a:t>
            </a:r>
          </a:p>
        </p:txBody>
      </p:sp>
      <p:sp>
        <p:nvSpPr>
          <p:cNvPr name="TextBox 35" id="35"/>
          <p:cNvSpPr txBox="true"/>
          <p:nvPr/>
        </p:nvSpPr>
        <p:spPr>
          <a:xfrm rot="0">
            <a:off x="461382" y="5988715"/>
            <a:ext cx="2485754" cy="1373505"/>
          </a:xfrm>
          <a:prstGeom prst="rect">
            <a:avLst/>
          </a:prstGeom>
        </p:spPr>
        <p:txBody>
          <a:bodyPr anchor="t" rtlCol="false" tIns="0" lIns="0" bIns="0" rIns="0">
            <a:spAutoFit/>
          </a:bodyPr>
          <a:lstStyle/>
          <a:p>
            <a:pPr>
              <a:lnSpc>
                <a:spcPts val="1260"/>
              </a:lnSpc>
            </a:pPr>
            <a:r>
              <a:rPr lang="en-US" sz="1000">
                <a:solidFill>
                  <a:srgbClr val="000000"/>
                </a:solidFill>
                <a:latin typeface="Lato 1"/>
              </a:rPr>
              <a:t>Sed diam nonummy nibh euismod tincidunt ut laoreet dolore magna aliquam erat volutpat. Ut wisi enim ad minim veniam, quis nostrud exerci tation ullamcorper suscipit lobortis nis. Sed diam nonummy nibh euismod tincidunt ut laoreet dolore magna aliquam erat volutpat. Ut wisi enim ad minim veniam, quis nostrud exerci tation ullamcorper suscipit lobortis nis.</a:t>
            </a:r>
          </a:p>
        </p:txBody>
      </p:sp>
      <p:sp>
        <p:nvSpPr>
          <p:cNvPr name="TextBox 36" id="36"/>
          <p:cNvSpPr txBox="true"/>
          <p:nvPr/>
        </p:nvSpPr>
        <p:spPr>
          <a:xfrm rot="0">
            <a:off x="3786323" y="5012055"/>
            <a:ext cx="2485754" cy="1983105"/>
          </a:xfrm>
          <a:prstGeom prst="rect">
            <a:avLst/>
          </a:prstGeom>
        </p:spPr>
        <p:txBody>
          <a:bodyPr anchor="t" rtlCol="false" tIns="0" lIns="0" bIns="0" rIns="0">
            <a:spAutoFit/>
          </a:bodyPr>
          <a:lstStyle/>
          <a:p>
            <a:pP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a:t>
            </a:r>
          </a:p>
          <a:p>
            <a:pPr>
              <a:lnSpc>
                <a:spcPts val="1260"/>
              </a:lnSpc>
            </a:pPr>
          </a:p>
          <a:p>
            <a:pPr>
              <a:lnSpc>
                <a:spcPts val="1260"/>
              </a:lnSpc>
            </a:pPr>
            <a:r>
              <a:rPr lang="en-US" sz="1000">
                <a:solidFill>
                  <a:srgbClr val="FFFFFF"/>
                </a:solidFill>
                <a:latin typeface="Lato 1"/>
              </a:rPr>
              <a:t>Sed diam nonummy nibh euismod tincidunt ut laoreet dolore magna aliquam erat volutpat. Ut wisi enim ad minim veniam, quis nostrud exerci tation ullamcorper suscipit lobortis nis. Sed diam nonummy nibh euismod tincidunt ut laoreet dolore </a:t>
            </a:r>
          </a:p>
          <a:p>
            <a:pPr>
              <a:lnSpc>
                <a:spcPts val="1260"/>
              </a:lnSpc>
            </a:pPr>
            <a:r>
              <a:rPr lang="en-US" sz="1000">
                <a:solidFill>
                  <a:srgbClr val="FFFFFF"/>
                </a:solidFill>
                <a:latin typeface="Lato 1"/>
              </a:rPr>
              <a:t>magna aliquam erat volutpat. </a:t>
            </a:r>
          </a:p>
        </p:txBody>
      </p:sp>
      <p:sp>
        <p:nvSpPr>
          <p:cNvPr name="TextBox 37" id="37"/>
          <p:cNvSpPr txBox="true"/>
          <p:nvPr/>
        </p:nvSpPr>
        <p:spPr>
          <a:xfrm rot="0">
            <a:off x="4015629" y="3502514"/>
            <a:ext cx="2080058" cy="1145032"/>
          </a:xfrm>
          <a:prstGeom prst="rect">
            <a:avLst/>
          </a:prstGeom>
        </p:spPr>
        <p:txBody>
          <a:bodyPr anchor="t" rtlCol="false" tIns="0" lIns="0" bIns="0" rIns="0">
            <a:spAutoFit/>
          </a:bodyPr>
          <a:lstStyle/>
          <a:p>
            <a:pPr>
              <a:lnSpc>
                <a:spcPts val="1529"/>
              </a:lnSpc>
            </a:pPr>
            <a:r>
              <a:rPr lang="en-US" sz="1100">
                <a:solidFill>
                  <a:srgbClr val="000000"/>
                </a:solidFill>
                <a:latin typeface="Lato 2 Italics"/>
              </a:rPr>
              <a:t>Sed diam nonummy nibh euismod tincidunt ut laoreet dolore magna aliquam erat volutpat. Ut wisi enim ad minim veniam, quis nostrud exerci tation ullamcorper suscipit lobortis nis.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DAFDgqPyw4M</dc:identifier>
  <dcterms:modified xsi:type="dcterms:W3CDTF">2011-08-01T06:04:30Z</dcterms:modified>
  <cp:revision>1</cp:revision>
  <dc:title>Brochure</dc:title>
</cp:coreProperties>
</file>