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107" d="100"/>
          <a:sy n="107" d="100"/>
        </p:scale>
        <p:origin x="79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9694" t="1534" r="22435"/>
          <a:stretch>
            <a:fillRect/>
          </a:stretch>
        </p:blipFill>
        <p:spPr>
          <a:xfrm>
            <a:off x="6702942" y="2489265"/>
            <a:ext cx="3352800" cy="38055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05600" y="3091353"/>
            <a:ext cx="3352800" cy="46810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05600" y="1361100"/>
            <a:ext cx="3352800" cy="3738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05600" y="0"/>
            <a:ext cx="3352800" cy="39799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36465" y="404229"/>
            <a:ext cx="994034" cy="7460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139195" y="7057478"/>
            <a:ext cx="2483024" cy="302808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7139195" y="1464838"/>
            <a:ext cx="1592714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l="13987" t="353" r="24268" b="534"/>
          <a:stretch>
            <a:fillRect/>
          </a:stretch>
        </p:blipFill>
        <p:spPr>
          <a:xfrm>
            <a:off x="0" y="-6222"/>
            <a:ext cx="3352800" cy="403648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352800" y="0"/>
            <a:ext cx="3352800" cy="7772400"/>
            <a:chOff x="0" y="0"/>
            <a:chExt cx="1168732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8732" cy="2709333"/>
            </a:xfrm>
            <a:custGeom>
              <a:avLst/>
              <a:gdLst/>
              <a:ahLst/>
              <a:cxnLst/>
              <a:rect l="l" t="t" r="r" b="b"/>
              <a:pathLst>
                <a:path w="1168732" h="2709333">
                  <a:moveTo>
                    <a:pt x="0" y="0"/>
                  </a:moveTo>
                  <a:lnTo>
                    <a:pt x="1168732" y="0"/>
                  </a:lnTo>
                  <a:lnTo>
                    <a:pt x="116873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263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4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136465" y="1716407"/>
            <a:ext cx="2485754" cy="1593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3"/>
              </a:lnSpc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</a:rPr>
              <a:t>NAME OF EVENT OR TITLE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793142" y="1456180"/>
            <a:ext cx="472116" cy="4721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75223" y="3549820"/>
            <a:ext cx="507953" cy="42329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775223" y="5440680"/>
            <a:ext cx="507953" cy="50795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0" y="2692400"/>
            <a:ext cx="3352800" cy="5080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883816" y="2617572"/>
            <a:ext cx="1468984" cy="1225791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786323" y="668286"/>
            <a:ext cx="248575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0"/>
              </a:lnSpc>
            </a:pPr>
            <a:r>
              <a:rPr lang="en-US" sz="3000" b="1" dirty="0">
                <a:solidFill>
                  <a:srgbClr val="6DA9DC"/>
                </a:solidFill>
                <a:latin typeface="Arial" panose="020B0604020202020204" pitchFamily="34" charset="0"/>
              </a:rPr>
              <a:t>TITLE HERE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65235" y="4560172"/>
            <a:ext cx="2485754" cy="1145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800" b="1" dirty="0">
                <a:solidFill>
                  <a:srgbClr val="6DA9DC"/>
                </a:solidFill>
                <a:latin typeface="Arial" panose="020B0604020202020204" pitchFamily="34" charset="0"/>
              </a:rPr>
              <a:t>TITLE OR</a:t>
            </a:r>
          </a:p>
          <a:p>
            <a:pPr>
              <a:lnSpc>
                <a:spcPts val="2968"/>
              </a:lnSpc>
            </a:pPr>
            <a:r>
              <a:rPr lang="en-US" sz="2800" b="1" dirty="0">
                <a:solidFill>
                  <a:srgbClr val="6DA9DC"/>
                </a:solidFill>
                <a:latin typeface="Arial" panose="020B0604020202020204" pitchFamily="34" charset="0"/>
              </a:rPr>
              <a:t>TEXT GOES RIGHT HERE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86323" y="1994971"/>
            <a:ext cx="248575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4"/>
              </a:lnSpc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</a:rPr>
              <a:t>Smaller Title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86323" y="4039789"/>
            <a:ext cx="248575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4"/>
              </a:lnSpc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</a:rPr>
              <a:t>Smaller Title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86323" y="6022886"/>
            <a:ext cx="248575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4"/>
              </a:lnSpc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</a:rPr>
              <a:t>Smaller Title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136465" y="5538382"/>
            <a:ext cx="2485754" cy="93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000" b="1" dirty="0">
                <a:solidFill>
                  <a:srgbClr val="6DA9DC"/>
                </a:solidFill>
                <a:latin typeface="Arial" panose="020B0604020202020204" pitchFamily="34" charset="0"/>
              </a:rPr>
              <a:t>Smaller </a:t>
            </a:r>
          </a:p>
          <a:p>
            <a:pPr>
              <a:lnSpc>
                <a:spcPts val="2420"/>
              </a:lnSpc>
            </a:pPr>
            <a:r>
              <a:rPr lang="en-US" sz="2000" b="1" dirty="0">
                <a:solidFill>
                  <a:srgbClr val="6DA9DC"/>
                </a:solidFill>
                <a:latin typeface="Arial" panose="020B0604020202020204" pitchFamily="34" charset="0"/>
              </a:rPr>
              <a:t>subtitle or group </a:t>
            </a:r>
          </a:p>
          <a:p>
            <a:pPr>
              <a:lnSpc>
                <a:spcPts val="2420"/>
              </a:lnSpc>
            </a:pPr>
            <a:r>
              <a:rPr lang="en-US" sz="2000" b="1" dirty="0">
                <a:solidFill>
                  <a:srgbClr val="6DA9DC"/>
                </a:solidFill>
                <a:latin typeface="Arial" panose="020B0604020202020204" pitchFamily="34" charset="0"/>
              </a:rPr>
              <a:t>of text here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899924" y="2314503"/>
            <a:ext cx="2258552" cy="821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Sed diam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ad minim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veniam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quis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nostrud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exerci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tation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ullamcorper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suscipit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lobortis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nis.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65235" y="5836373"/>
            <a:ext cx="2258552" cy="13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Sed diam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ullamcorper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suscipit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lobortis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nis. Sed diam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ad.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99924" y="4359322"/>
            <a:ext cx="2258552" cy="821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Sed diam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ad minim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veniam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quis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nostrud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exerci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tation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ullamcorper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suscipit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lobortis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nis.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99924" y="6342419"/>
            <a:ext cx="2258552" cy="821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Sed diam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ad minim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veniam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quis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nostrud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exerci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tation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ullamcorper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suscipit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lobortis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nis.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6705600" y="7695534"/>
            <a:ext cx="7772400" cy="76866"/>
            <a:chOff x="0" y="0"/>
            <a:chExt cx="4816593" cy="4763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16592" cy="47635"/>
            </a:xfrm>
            <a:custGeom>
              <a:avLst/>
              <a:gdLst/>
              <a:ahLst/>
              <a:cxnLst/>
              <a:rect l="l" t="t" r="r" b="b"/>
              <a:pathLst>
                <a:path w="4816592" h="47635">
                  <a:moveTo>
                    <a:pt x="0" y="0"/>
                  </a:moveTo>
                  <a:lnTo>
                    <a:pt x="4816592" y="0"/>
                  </a:lnTo>
                  <a:lnTo>
                    <a:pt x="4816592" y="47635"/>
                  </a:lnTo>
                  <a:lnTo>
                    <a:pt x="0" y="47635"/>
                  </a:lnTo>
                  <a:close/>
                </a:path>
              </a:pathLst>
            </a:custGeom>
            <a:solidFill>
              <a:srgbClr val="082439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1590" tIns="21590" rIns="21590" bIns="21590" rtlCol="0" anchor="ctr"/>
            <a:lstStyle/>
            <a:p>
              <a:pPr algn="ctr">
                <a:lnSpc>
                  <a:spcPts val="113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32" name="AutoShape 32"/>
          <p:cNvSpPr/>
          <p:nvPr/>
        </p:nvSpPr>
        <p:spPr>
          <a:xfrm>
            <a:off x="6705600" y="7648176"/>
            <a:ext cx="7772400" cy="0"/>
          </a:xfrm>
          <a:prstGeom prst="line">
            <a:avLst/>
          </a:prstGeom>
          <a:ln w="19050" cap="flat">
            <a:solidFill>
              <a:srgbClr val="6DA9DC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794" t="434" r="10516" b="15876"/>
          <a:stretch>
            <a:fillRect/>
          </a:stretch>
        </p:blipFill>
        <p:spPr>
          <a:xfrm>
            <a:off x="5620581" y="4811231"/>
            <a:ext cx="4437819" cy="2959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22"/>
          <a:stretch>
            <a:fillRect/>
          </a:stretch>
        </p:blipFill>
        <p:spPr>
          <a:xfrm>
            <a:off x="3352800" y="5296"/>
            <a:ext cx="3352800" cy="77653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05600" y="222086"/>
            <a:ext cx="3352800" cy="647362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786323" y="3494655"/>
            <a:ext cx="2485754" cy="1458345"/>
            <a:chOff x="0" y="0"/>
            <a:chExt cx="1436439" cy="8427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6439" cy="842732"/>
            </a:xfrm>
            <a:custGeom>
              <a:avLst/>
              <a:gdLst/>
              <a:ahLst/>
              <a:cxnLst/>
              <a:rect l="l" t="t" r="r" b="b"/>
              <a:pathLst>
                <a:path w="1436439" h="842732">
                  <a:moveTo>
                    <a:pt x="1311978" y="842732"/>
                  </a:moveTo>
                  <a:lnTo>
                    <a:pt x="124460" y="842732"/>
                  </a:lnTo>
                  <a:cubicBezTo>
                    <a:pt x="55880" y="842732"/>
                    <a:pt x="0" y="786852"/>
                    <a:pt x="0" y="7182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11979" y="0"/>
                  </a:lnTo>
                  <a:cubicBezTo>
                    <a:pt x="1380559" y="0"/>
                    <a:pt x="1436439" y="55880"/>
                    <a:pt x="1436439" y="124460"/>
                  </a:cubicBezTo>
                  <a:lnTo>
                    <a:pt x="1436439" y="718272"/>
                  </a:lnTo>
                  <a:cubicBezTo>
                    <a:pt x="1436439" y="786852"/>
                    <a:pt x="1380559" y="842732"/>
                    <a:pt x="1311979" y="842732"/>
                  </a:cubicBezTo>
                  <a:close/>
                </a:path>
              </a:pathLst>
            </a:custGeom>
            <a:solidFill>
              <a:srgbClr val="6DA9D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164180" y="1046170"/>
            <a:ext cx="440459" cy="44045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85A7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4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164180" y="2343333"/>
            <a:ext cx="440459" cy="44045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85A7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4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164180" y="3702875"/>
            <a:ext cx="440459" cy="44045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85A7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4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61452" y="1139897"/>
            <a:ext cx="245916" cy="24591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52118" y="2449775"/>
            <a:ext cx="264583" cy="22048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52118" y="3790813"/>
            <a:ext cx="264583" cy="2645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rcRect l="27163" t="10449" r="25042"/>
          <a:stretch>
            <a:fillRect/>
          </a:stretch>
        </p:blipFill>
        <p:spPr>
          <a:xfrm>
            <a:off x="0" y="0"/>
            <a:ext cx="3352800" cy="471242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 t="364" b="364"/>
          <a:stretch>
            <a:fillRect/>
          </a:stretch>
        </p:blipFill>
        <p:spPr>
          <a:xfrm>
            <a:off x="0" y="1998860"/>
            <a:ext cx="3352800" cy="577177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786323" y="439293"/>
            <a:ext cx="248575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4"/>
              </a:lnSpc>
            </a:pPr>
            <a:r>
              <a:rPr lang="en-US" sz="2400" b="1" dirty="0">
                <a:solidFill>
                  <a:srgbClr val="6DA9DC"/>
                </a:solidFill>
                <a:latin typeface="Arial" panose="020B0604020202020204" pitchFamily="34" charset="0"/>
              </a:rPr>
              <a:t>TITLE HERE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64180" y="439293"/>
            <a:ext cx="248575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4"/>
              </a:lnSpc>
            </a:pPr>
            <a:r>
              <a:rPr lang="en-US" sz="2400" b="1" dirty="0">
                <a:solidFill>
                  <a:srgbClr val="6DA9DC"/>
                </a:solidFill>
                <a:latin typeface="Arial" panose="020B0604020202020204" pitchFamily="34" charset="0"/>
              </a:rPr>
              <a:t>TITLE HERE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1382" y="3905250"/>
            <a:ext cx="248575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4"/>
              </a:lnSpc>
            </a:pPr>
            <a:r>
              <a:rPr lang="en-US" sz="2400" b="1" dirty="0">
                <a:solidFill>
                  <a:srgbClr val="6DA9DC"/>
                </a:solidFill>
                <a:latin typeface="Arial" panose="020B0604020202020204" pitchFamily="34" charset="0"/>
              </a:rPr>
              <a:t>TITLE HERE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86323" y="936696"/>
            <a:ext cx="248575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96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</a:rPr>
              <a:t>Smaller Title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684529" y="1048606"/>
            <a:ext cx="1965405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95"/>
              </a:lnSpc>
            </a:pPr>
            <a:r>
              <a:rPr lang="en-US" sz="1599" b="1" dirty="0">
                <a:solidFill>
                  <a:srgbClr val="185A7D"/>
                </a:solidFill>
                <a:latin typeface="Arial" panose="020B0604020202020204" pitchFamily="34" charset="0"/>
              </a:rPr>
              <a:t>Smaller Title</a:t>
            </a:r>
          </a:p>
          <a:p>
            <a:pPr>
              <a:lnSpc>
                <a:spcPts val="1695"/>
              </a:lnSpc>
            </a:pPr>
            <a:r>
              <a:rPr lang="en-US" sz="1599" b="1" dirty="0">
                <a:solidFill>
                  <a:srgbClr val="185A7D"/>
                </a:solidFill>
                <a:latin typeface="Arial" panose="020B0604020202020204" pitchFamily="34" charset="0"/>
              </a:rPr>
              <a:t>Goes Here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684529" y="2345769"/>
            <a:ext cx="1965405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95"/>
              </a:lnSpc>
            </a:pPr>
            <a:r>
              <a:rPr lang="en-US" sz="1599" b="1" dirty="0">
                <a:solidFill>
                  <a:srgbClr val="185A7D"/>
                </a:solidFill>
                <a:latin typeface="Arial" panose="020B0604020202020204" pitchFamily="34" charset="0"/>
              </a:rPr>
              <a:t>Smaller Title</a:t>
            </a:r>
          </a:p>
          <a:p>
            <a:pPr>
              <a:lnSpc>
                <a:spcPts val="1695"/>
              </a:lnSpc>
            </a:pPr>
            <a:r>
              <a:rPr lang="en-US" sz="1599" b="1" dirty="0">
                <a:solidFill>
                  <a:srgbClr val="185A7D"/>
                </a:solidFill>
                <a:latin typeface="Arial" panose="020B0604020202020204" pitchFamily="34" charset="0"/>
              </a:rPr>
              <a:t>Goes Here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684529" y="3705311"/>
            <a:ext cx="1965405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95"/>
              </a:lnSpc>
            </a:pPr>
            <a:r>
              <a:rPr lang="en-US" sz="1599" b="1" dirty="0">
                <a:solidFill>
                  <a:srgbClr val="185A7D"/>
                </a:solidFill>
                <a:latin typeface="Arial" panose="020B0604020202020204" pitchFamily="34" charset="0"/>
              </a:rPr>
              <a:t>Smaller Title</a:t>
            </a:r>
          </a:p>
          <a:p>
            <a:pPr>
              <a:lnSpc>
                <a:spcPts val="1695"/>
              </a:lnSpc>
            </a:pPr>
            <a:r>
              <a:rPr lang="en-US" sz="1599" b="1" dirty="0">
                <a:solidFill>
                  <a:srgbClr val="185A7D"/>
                </a:solidFill>
                <a:latin typeface="Arial" panose="020B0604020202020204" pitchFamily="34" charset="0"/>
              </a:rPr>
              <a:t>Goes Here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61382" y="4358651"/>
            <a:ext cx="248575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96"/>
              </a:lnSpc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Smaller Title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1382" y="5708030"/>
            <a:ext cx="248575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96"/>
              </a:lnSpc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Smaller Title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786323" y="1217381"/>
            <a:ext cx="2485754" cy="2154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Sed diam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ad minim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veniam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quis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nostrud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exerci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tation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ullamcorper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suscipit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lobortis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nis. Sed diam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ad minim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veniam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quis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nostrud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exerci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tation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ullamcorper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suscipit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lobortis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nis. Sed diam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ad minim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veniam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quis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nostrud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exerci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tation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ullamcorper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suscipit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lobortis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nis.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61382" y="4639336"/>
            <a:ext cx="2485754" cy="821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Sed diam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ullamcorper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suscipit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lobortis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nis.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164180" y="1596618"/>
            <a:ext cx="2485754" cy="487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Sed diam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164180" y="2893781"/>
            <a:ext cx="2485754" cy="487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Sed diam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64180" y="4253323"/>
            <a:ext cx="2485754" cy="487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Sed diam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61382" y="5988715"/>
            <a:ext cx="2485754" cy="1487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Sed diam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ullamcorper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suscipit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lobortis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nis. Sed diam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ullamcorper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suscipit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lobortis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nis.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786323" y="5105400"/>
            <a:ext cx="2485754" cy="215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Sed diam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ad minim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veniam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quis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nostrud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exerci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tation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ullamcorper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suscipit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lobortis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nis.</a:t>
            </a:r>
          </a:p>
          <a:p>
            <a:pPr>
              <a:lnSpc>
                <a:spcPts val="1260"/>
              </a:lnSpc>
            </a:pPr>
            <a:endParaRPr lang="en-US" sz="1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ts val="1260"/>
              </a:lnSpc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Sed diam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dolore magna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. Ut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wisi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enim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ad minim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veniam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quis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nostrud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exerci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tation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ullamcorper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suscipit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lobortis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nis. Sed diam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nonummy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nibh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euismod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tincidunt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ut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dolore </a:t>
            </a:r>
          </a:p>
          <a:p>
            <a:pPr>
              <a:lnSpc>
                <a:spcPts val="1260"/>
              </a:lnSpc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magna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aliquam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erat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panose="020B0604020202020204" pitchFamily="34" charset="0"/>
              </a:rPr>
              <a:t>volutpat</a:t>
            </a: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015629" y="3644283"/>
            <a:ext cx="2080058" cy="114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9"/>
              </a:lnSpc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Sed diam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nonummy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nibh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euismod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tincidunt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laoreet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dolore magna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aliquam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erat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volutpat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. Ut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wisi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enim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ad minim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veniam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nostrud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exerci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tation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ullamcorper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suscipit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lobortis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 nis.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527</Words>
  <Application>Microsoft Macintosh PowerPoint</Application>
  <PresentationFormat>Custom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</dc:title>
  <cp:lastModifiedBy>Terence Larson</cp:lastModifiedBy>
  <cp:revision>2</cp:revision>
  <dcterms:created xsi:type="dcterms:W3CDTF">2006-08-16T00:00:00Z</dcterms:created>
  <dcterms:modified xsi:type="dcterms:W3CDTF">2023-07-25T17:02:33Z</dcterms:modified>
  <dc:identifier>DAFDgqPyw4M</dc:identifier>
</cp:coreProperties>
</file>