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8"/>
  </p:notesMasterIdLst>
  <p:sldIdLst>
    <p:sldId id="262" r:id="rId2"/>
    <p:sldId id="258" r:id="rId3"/>
    <p:sldId id="261" r:id="rId4"/>
    <p:sldId id="260" r:id="rId5"/>
    <p:sldId id="259" r:id="rId6"/>
    <p:sldId id="257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D3254"/>
    <a:srgbClr val="C3B997"/>
    <a:srgbClr val="5398A2"/>
    <a:srgbClr val="64BBC9"/>
    <a:srgbClr val="DBDD8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08"/>
    <p:restoredTop sz="94560"/>
  </p:normalViewPr>
  <p:slideViewPr>
    <p:cSldViewPr snapToGrid="0" snapToObjects="1">
      <p:cViewPr varScale="1">
        <p:scale>
          <a:sx n="95" d="100"/>
          <a:sy n="95" d="100"/>
        </p:scale>
        <p:origin x="200" y="320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 snapToObjects="1">
      <p:cViewPr varScale="1">
        <p:scale>
          <a:sx n="139" d="100"/>
          <a:sy n="139" d="100"/>
        </p:scale>
        <p:origin x="4032" y="18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99A2D06-0F60-3742-A679-A50E629163FC}" type="datetimeFigureOut">
              <a:rPr lang="en-US" smtClean="0"/>
              <a:t>12/7/21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88AFB80-FB9D-F145-A578-4166C77F5F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58955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 userDrawn="1"/>
        </p:nvSpPr>
        <p:spPr>
          <a:xfrm>
            <a:off x="0" y="6501384"/>
            <a:ext cx="12192000" cy="356616"/>
          </a:xfrm>
          <a:prstGeom prst="rect">
            <a:avLst/>
          </a:prstGeom>
          <a:solidFill>
            <a:srgbClr val="0D325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60875" y="3631749"/>
            <a:ext cx="10870250" cy="684409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000" b="1" i="1" spc="100" baseline="0">
                <a:solidFill>
                  <a:srgbClr val="0D3254"/>
                </a:solidFill>
                <a:latin typeface="Arial" charset="0"/>
                <a:ea typeface="Arial" charset="0"/>
                <a:cs typeface="Arial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Subtitle of Presentation</a:t>
            </a:r>
          </a:p>
        </p:txBody>
      </p:sp>
      <p:sp>
        <p:nvSpPr>
          <p:cNvPr id="15" name="Title 1"/>
          <p:cNvSpPr>
            <a:spLocks noGrp="1"/>
          </p:cNvSpPr>
          <p:nvPr>
            <p:ph type="ctrTitle" hasCustomPrompt="1"/>
          </p:nvPr>
        </p:nvSpPr>
        <p:spPr>
          <a:xfrm>
            <a:off x="660875" y="1805433"/>
            <a:ext cx="10870250" cy="1445233"/>
          </a:xfrm>
          <a:prstGeom prst="rect">
            <a:avLst/>
          </a:prstGeom>
        </p:spPr>
        <p:txBody>
          <a:bodyPr anchor="b">
            <a:noAutofit/>
          </a:bodyPr>
          <a:lstStyle>
            <a:lvl1pPr algn="ctr">
              <a:lnSpc>
                <a:spcPct val="100000"/>
              </a:lnSpc>
              <a:defRPr sz="3700" b="1" i="0" spc="400" baseline="0">
                <a:solidFill>
                  <a:srgbClr val="0D3254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dirty="0"/>
              <a:t>TITLE OF PRESENTATION</a:t>
            </a:r>
          </a:p>
        </p:txBody>
      </p:sp>
      <p:sp>
        <p:nvSpPr>
          <p:cNvPr id="18" name="Rectangle 17"/>
          <p:cNvSpPr>
            <a:spLocks noChangeAspect="1"/>
          </p:cNvSpPr>
          <p:nvPr userDrawn="1"/>
        </p:nvSpPr>
        <p:spPr>
          <a:xfrm>
            <a:off x="0" y="5460613"/>
            <a:ext cx="2773017" cy="694944"/>
          </a:xfrm>
          <a:prstGeom prst="rect">
            <a:avLst/>
          </a:prstGeom>
          <a:solidFill>
            <a:srgbClr val="0D325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1" name="Straight Connector 20"/>
          <p:cNvCxnSpPr/>
          <p:nvPr userDrawn="1"/>
        </p:nvCxnSpPr>
        <p:spPr>
          <a:xfrm>
            <a:off x="3569617" y="3410146"/>
            <a:ext cx="5052767" cy="0"/>
          </a:xfrm>
          <a:prstGeom prst="line">
            <a:avLst/>
          </a:prstGeom>
          <a:ln w="19050">
            <a:solidFill>
              <a:srgbClr val="0D325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Picture 3" descr="Text&#10;&#10;Description automatically generated">
            <a:extLst>
              <a:ext uri="{FF2B5EF4-FFF2-40B4-BE49-F238E27FC236}">
                <a16:creationId xmlns:a16="http://schemas.microsoft.com/office/drawing/2014/main" id="{845D2D07-E222-DC4A-B011-A51408A36BC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l="22950" t="7203" b="-1"/>
          <a:stretch/>
        </p:blipFill>
        <p:spPr>
          <a:xfrm>
            <a:off x="23446" y="5630308"/>
            <a:ext cx="2684584" cy="4271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88786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/>
          <p:nvPr userDrawn="1"/>
        </p:nvSpPr>
        <p:spPr>
          <a:xfrm>
            <a:off x="0" y="0"/>
            <a:ext cx="676656" cy="6858000"/>
          </a:xfrm>
          <a:prstGeom prst="rect">
            <a:avLst/>
          </a:prstGeom>
          <a:solidFill>
            <a:srgbClr val="0D325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2" name="Title 1"/>
          <p:cNvSpPr>
            <a:spLocks noGrp="1"/>
          </p:cNvSpPr>
          <p:nvPr>
            <p:ph type="ctrTitle" hasCustomPrompt="1"/>
          </p:nvPr>
        </p:nvSpPr>
        <p:spPr>
          <a:xfrm>
            <a:off x="1189277" y="462494"/>
            <a:ext cx="10104034" cy="677108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ct val="100000"/>
              </a:lnSpc>
              <a:defRPr sz="3800" b="1" i="0" spc="200" baseline="0">
                <a:solidFill>
                  <a:srgbClr val="0D3254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dirty="0"/>
              <a:t>TITLE OF SLIDE HERE</a:t>
            </a:r>
          </a:p>
        </p:txBody>
      </p:sp>
      <p:sp>
        <p:nvSpPr>
          <p:cNvPr id="20" name="Content Placeholder 2"/>
          <p:cNvSpPr>
            <a:spLocks noGrp="1"/>
          </p:cNvSpPr>
          <p:nvPr>
            <p:ph idx="10"/>
          </p:nvPr>
        </p:nvSpPr>
        <p:spPr>
          <a:xfrm>
            <a:off x="1189277" y="1489436"/>
            <a:ext cx="10104034" cy="4110085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3" name="Picture 2" descr="A black background with white text&#10;&#10;Description automatically generated with low confidence">
            <a:extLst>
              <a:ext uri="{FF2B5EF4-FFF2-40B4-BE49-F238E27FC236}">
                <a16:creationId xmlns:a16="http://schemas.microsoft.com/office/drawing/2014/main" id="{834E2088-8CB3-4E4A-9060-4236BE42714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468173" y="6184409"/>
            <a:ext cx="3467114" cy="4221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42632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676656" cy="6858000"/>
          </a:xfrm>
          <a:prstGeom prst="rect">
            <a:avLst/>
          </a:prstGeom>
          <a:solidFill>
            <a:srgbClr val="0D325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Picture Placeholder 6"/>
          <p:cNvSpPr>
            <a:spLocks noGrp="1"/>
          </p:cNvSpPr>
          <p:nvPr>
            <p:ph type="pic" sz="quarter" idx="11"/>
          </p:nvPr>
        </p:nvSpPr>
        <p:spPr>
          <a:xfrm>
            <a:off x="676654" y="1395167"/>
            <a:ext cx="11515345" cy="2097652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17" name="Title 1"/>
          <p:cNvSpPr>
            <a:spLocks noGrp="1"/>
          </p:cNvSpPr>
          <p:nvPr>
            <p:ph type="ctrTitle" hasCustomPrompt="1"/>
          </p:nvPr>
        </p:nvSpPr>
        <p:spPr>
          <a:xfrm>
            <a:off x="1189277" y="462494"/>
            <a:ext cx="10104034" cy="677108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ct val="100000"/>
              </a:lnSpc>
              <a:defRPr sz="3800" b="1" i="0" spc="200" baseline="0">
                <a:solidFill>
                  <a:srgbClr val="0D3254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dirty="0"/>
              <a:t>TITLE OF SLIDE HERE</a:t>
            </a:r>
          </a:p>
        </p:txBody>
      </p:sp>
      <p:sp>
        <p:nvSpPr>
          <p:cNvPr id="18" name="Content Placeholder 2"/>
          <p:cNvSpPr>
            <a:spLocks noGrp="1"/>
          </p:cNvSpPr>
          <p:nvPr>
            <p:ph sz="half" idx="1"/>
          </p:nvPr>
        </p:nvSpPr>
        <p:spPr>
          <a:xfrm>
            <a:off x="1189277" y="3761295"/>
            <a:ext cx="10104034" cy="1838225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b="0" i="0">
                <a:latin typeface="Arial" charset="0"/>
                <a:ea typeface="Arial" charset="0"/>
                <a:cs typeface="Arial" charset="0"/>
              </a:defRPr>
            </a:lvl1pPr>
            <a:lvl2pPr>
              <a:defRPr b="0" i="0">
                <a:latin typeface="Arial" charset="0"/>
                <a:ea typeface="Arial" charset="0"/>
                <a:cs typeface="Arial" charset="0"/>
              </a:defRPr>
            </a:lvl2pPr>
            <a:lvl3pPr>
              <a:defRPr b="0" i="0">
                <a:latin typeface="Arial" charset="0"/>
                <a:ea typeface="Arial" charset="0"/>
                <a:cs typeface="Arial" charset="0"/>
              </a:defRPr>
            </a:lvl3pPr>
            <a:lvl4pPr>
              <a:defRPr b="0" i="0">
                <a:latin typeface="Arial" charset="0"/>
                <a:ea typeface="Arial" charset="0"/>
                <a:cs typeface="Arial" charset="0"/>
              </a:defRPr>
            </a:lvl4pPr>
            <a:lvl5pPr>
              <a:defRPr b="0" i="0">
                <a:latin typeface="Arial" charset="0"/>
                <a:ea typeface="Arial" charset="0"/>
                <a:cs typeface="Arial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11" name="Picture 10" descr="A black background with white text&#10;&#10;Description automatically generated with low confidence">
            <a:extLst>
              <a:ext uri="{FF2B5EF4-FFF2-40B4-BE49-F238E27FC236}">
                <a16:creationId xmlns:a16="http://schemas.microsoft.com/office/drawing/2014/main" id="{685D24D4-F5C9-754A-8306-6C1A2D8791F7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468173" y="6184409"/>
            <a:ext cx="3467114" cy="4221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22308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/>
          <p:nvPr userDrawn="1"/>
        </p:nvSpPr>
        <p:spPr>
          <a:xfrm>
            <a:off x="0" y="0"/>
            <a:ext cx="676656" cy="6858000"/>
          </a:xfrm>
          <a:prstGeom prst="rect">
            <a:avLst/>
          </a:prstGeom>
          <a:solidFill>
            <a:srgbClr val="0D325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Picture Placeholder 6"/>
          <p:cNvSpPr>
            <a:spLocks noGrp="1"/>
          </p:cNvSpPr>
          <p:nvPr>
            <p:ph type="pic" sz="quarter" idx="11"/>
          </p:nvPr>
        </p:nvSpPr>
        <p:spPr>
          <a:xfrm>
            <a:off x="676654" y="1536569"/>
            <a:ext cx="5290513" cy="4062951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10" name="Title 1"/>
          <p:cNvSpPr>
            <a:spLocks noGrp="1"/>
          </p:cNvSpPr>
          <p:nvPr>
            <p:ph type="ctrTitle" hasCustomPrompt="1"/>
          </p:nvPr>
        </p:nvSpPr>
        <p:spPr>
          <a:xfrm>
            <a:off x="1189277" y="462494"/>
            <a:ext cx="10104034" cy="677108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ct val="100000"/>
              </a:lnSpc>
              <a:defRPr sz="3800" b="1" i="0" spc="200" baseline="0">
                <a:solidFill>
                  <a:srgbClr val="0D3254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dirty="0"/>
              <a:t>TITLE OF SLIDE HERE</a:t>
            </a:r>
          </a:p>
        </p:txBody>
      </p:sp>
      <p:sp>
        <p:nvSpPr>
          <p:cNvPr id="12" name="Content Placeholder 2"/>
          <p:cNvSpPr>
            <a:spLocks noGrp="1"/>
          </p:cNvSpPr>
          <p:nvPr>
            <p:ph sz="half" idx="1"/>
          </p:nvPr>
        </p:nvSpPr>
        <p:spPr>
          <a:xfrm>
            <a:off x="6429079" y="1536569"/>
            <a:ext cx="4864232" cy="4062951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b="0" i="0">
                <a:latin typeface="Arial" charset="0"/>
                <a:ea typeface="Arial" charset="0"/>
                <a:cs typeface="Arial" charset="0"/>
              </a:defRPr>
            </a:lvl1pPr>
            <a:lvl2pPr>
              <a:defRPr b="0" i="0">
                <a:latin typeface="Arial" charset="0"/>
                <a:ea typeface="Arial" charset="0"/>
                <a:cs typeface="Arial" charset="0"/>
              </a:defRPr>
            </a:lvl2pPr>
            <a:lvl3pPr>
              <a:defRPr b="0" i="0">
                <a:latin typeface="Arial" charset="0"/>
                <a:ea typeface="Arial" charset="0"/>
                <a:cs typeface="Arial" charset="0"/>
              </a:defRPr>
            </a:lvl3pPr>
            <a:lvl4pPr>
              <a:defRPr b="0" i="0">
                <a:latin typeface="Arial" charset="0"/>
                <a:ea typeface="Arial" charset="0"/>
                <a:cs typeface="Arial" charset="0"/>
              </a:defRPr>
            </a:lvl4pPr>
            <a:lvl5pPr>
              <a:defRPr b="0" i="0">
                <a:latin typeface="Arial" charset="0"/>
                <a:ea typeface="Arial" charset="0"/>
                <a:cs typeface="Arial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13" name="Picture 12" descr="A black background with white text&#10;&#10;Description automatically generated with low confidence">
            <a:extLst>
              <a:ext uri="{FF2B5EF4-FFF2-40B4-BE49-F238E27FC236}">
                <a16:creationId xmlns:a16="http://schemas.microsoft.com/office/drawing/2014/main" id="{8295547C-8C96-2B42-979F-EA46FF9EA6A2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468173" y="6184409"/>
            <a:ext cx="3467114" cy="4221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85147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/>
          <p:nvPr userDrawn="1"/>
        </p:nvSpPr>
        <p:spPr>
          <a:xfrm>
            <a:off x="0" y="0"/>
            <a:ext cx="676656" cy="6858000"/>
          </a:xfrm>
          <a:prstGeom prst="rect">
            <a:avLst/>
          </a:prstGeom>
          <a:solidFill>
            <a:srgbClr val="0D325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Picture Placeholder 6"/>
          <p:cNvSpPr>
            <a:spLocks noGrp="1"/>
          </p:cNvSpPr>
          <p:nvPr>
            <p:ph type="pic" sz="quarter" idx="11"/>
          </p:nvPr>
        </p:nvSpPr>
        <p:spPr>
          <a:xfrm>
            <a:off x="676655" y="1357459"/>
            <a:ext cx="3749040" cy="2135359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12" name="Picture Placeholder 6"/>
          <p:cNvSpPr>
            <a:spLocks noGrp="1"/>
          </p:cNvSpPr>
          <p:nvPr>
            <p:ph type="pic" sz="quarter" idx="12"/>
          </p:nvPr>
        </p:nvSpPr>
        <p:spPr>
          <a:xfrm>
            <a:off x="4556759" y="1357459"/>
            <a:ext cx="3749040" cy="2135359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13" name="Picture Placeholder 6"/>
          <p:cNvSpPr>
            <a:spLocks noGrp="1"/>
          </p:cNvSpPr>
          <p:nvPr>
            <p:ph type="pic" sz="quarter" idx="13"/>
          </p:nvPr>
        </p:nvSpPr>
        <p:spPr>
          <a:xfrm>
            <a:off x="8436864" y="1357459"/>
            <a:ext cx="3749040" cy="2135359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15" name="Title 1"/>
          <p:cNvSpPr>
            <a:spLocks noGrp="1"/>
          </p:cNvSpPr>
          <p:nvPr>
            <p:ph type="ctrTitle" hasCustomPrompt="1"/>
          </p:nvPr>
        </p:nvSpPr>
        <p:spPr>
          <a:xfrm>
            <a:off x="1189277" y="462494"/>
            <a:ext cx="10104034" cy="677108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ct val="100000"/>
              </a:lnSpc>
              <a:defRPr sz="3800" b="1" i="0" spc="200" baseline="0">
                <a:solidFill>
                  <a:srgbClr val="0D3254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dirty="0"/>
              <a:t>TITLE OF SLIDE HERE</a:t>
            </a:r>
          </a:p>
        </p:txBody>
      </p:sp>
      <p:sp>
        <p:nvSpPr>
          <p:cNvPr id="17" name="Content Placeholder 2"/>
          <p:cNvSpPr>
            <a:spLocks noGrp="1"/>
          </p:cNvSpPr>
          <p:nvPr>
            <p:ph sz="half" idx="1"/>
          </p:nvPr>
        </p:nvSpPr>
        <p:spPr>
          <a:xfrm>
            <a:off x="1189277" y="3761295"/>
            <a:ext cx="10104034" cy="1838225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b="0" i="0">
                <a:latin typeface="Arial" charset="0"/>
                <a:ea typeface="Arial" charset="0"/>
                <a:cs typeface="Arial" charset="0"/>
              </a:defRPr>
            </a:lvl1pPr>
            <a:lvl2pPr>
              <a:defRPr b="0" i="0">
                <a:latin typeface="Arial" charset="0"/>
                <a:ea typeface="Arial" charset="0"/>
                <a:cs typeface="Arial" charset="0"/>
              </a:defRPr>
            </a:lvl2pPr>
            <a:lvl3pPr>
              <a:defRPr b="0" i="0">
                <a:latin typeface="Arial" charset="0"/>
                <a:ea typeface="Arial" charset="0"/>
                <a:cs typeface="Arial" charset="0"/>
              </a:defRPr>
            </a:lvl3pPr>
            <a:lvl4pPr>
              <a:defRPr b="0" i="0">
                <a:latin typeface="Arial" charset="0"/>
                <a:ea typeface="Arial" charset="0"/>
                <a:cs typeface="Arial" charset="0"/>
              </a:defRPr>
            </a:lvl4pPr>
            <a:lvl5pPr>
              <a:defRPr b="0" i="0">
                <a:latin typeface="Arial" charset="0"/>
                <a:ea typeface="Arial" charset="0"/>
                <a:cs typeface="Arial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16" name="Picture 15" descr="A black background with white text&#10;&#10;Description automatically generated with low confidence">
            <a:extLst>
              <a:ext uri="{FF2B5EF4-FFF2-40B4-BE49-F238E27FC236}">
                <a16:creationId xmlns:a16="http://schemas.microsoft.com/office/drawing/2014/main" id="{70BF14B5-E1BB-0544-8FF2-0288BD92B3B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468173" y="6184409"/>
            <a:ext cx="3467114" cy="4221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38604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6"/>
          <p:cNvSpPr>
            <a:spLocks noGrp="1"/>
          </p:cNvSpPr>
          <p:nvPr>
            <p:ph type="pic" sz="quarter" idx="11"/>
          </p:nvPr>
        </p:nvSpPr>
        <p:spPr>
          <a:xfrm>
            <a:off x="676656" y="1395167"/>
            <a:ext cx="11509247" cy="4515439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19" name="Rectangle 18"/>
          <p:cNvSpPr/>
          <p:nvPr userDrawn="1"/>
        </p:nvSpPr>
        <p:spPr>
          <a:xfrm>
            <a:off x="0" y="0"/>
            <a:ext cx="676656" cy="6858000"/>
          </a:xfrm>
          <a:prstGeom prst="rect">
            <a:avLst/>
          </a:prstGeom>
          <a:solidFill>
            <a:srgbClr val="0D325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Title 1"/>
          <p:cNvSpPr>
            <a:spLocks noGrp="1"/>
          </p:cNvSpPr>
          <p:nvPr>
            <p:ph type="ctrTitle" hasCustomPrompt="1"/>
          </p:nvPr>
        </p:nvSpPr>
        <p:spPr>
          <a:xfrm>
            <a:off x="1189277" y="462494"/>
            <a:ext cx="10104034" cy="677108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ct val="100000"/>
              </a:lnSpc>
              <a:defRPr sz="3800" b="1" i="0" spc="200" baseline="0">
                <a:solidFill>
                  <a:srgbClr val="0D3254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dirty="0"/>
              <a:t>TITLE OF SLIDE HERE</a:t>
            </a:r>
          </a:p>
        </p:txBody>
      </p:sp>
      <p:pic>
        <p:nvPicPr>
          <p:cNvPr id="7" name="Picture 6" descr="A black background with white text&#10;&#10;Description automatically generated with low confidence">
            <a:extLst>
              <a:ext uri="{FF2B5EF4-FFF2-40B4-BE49-F238E27FC236}">
                <a16:creationId xmlns:a16="http://schemas.microsoft.com/office/drawing/2014/main" id="{0BE78CEF-F6DB-D747-B41B-DA41A4C411D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468173" y="6184409"/>
            <a:ext cx="3467114" cy="4221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9402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6"/>
          <p:cNvSpPr>
            <a:spLocks noGrp="1"/>
          </p:cNvSpPr>
          <p:nvPr>
            <p:ph type="pic" sz="quarter" idx="11"/>
          </p:nvPr>
        </p:nvSpPr>
        <p:spPr>
          <a:xfrm>
            <a:off x="676656" y="0"/>
            <a:ext cx="11509247" cy="6857999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19" name="Rectangle 18"/>
          <p:cNvSpPr/>
          <p:nvPr userDrawn="1"/>
        </p:nvSpPr>
        <p:spPr>
          <a:xfrm>
            <a:off x="0" y="0"/>
            <a:ext cx="676656" cy="6858000"/>
          </a:xfrm>
          <a:prstGeom prst="rect">
            <a:avLst/>
          </a:prstGeom>
          <a:solidFill>
            <a:srgbClr val="0D325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87729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365149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4" r:id="rId2"/>
    <p:sldLayoutId id="2147483666" r:id="rId3"/>
    <p:sldLayoutId id="2147483667" r:id="rId4"/>
    <p:sldLayoutId id="2147483665" r:id="rId5"/>
    <p:sldLayoutId id="2147483668" r:id="rId6"/>
    <p:sldLayoutId id="2147483669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rgbClr val="FF0000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25472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60904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70002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68412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83092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39599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410</TotalTime>
  <Words>0</Words>
  <Application>Microsoft Macintosh PowerPoint</Application>
  <PresentationFormat>Widescreen</PresentationFormat>
  <Paragraphs>0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Mike Whitesides</cp:lastModifiedBy>
  <cp:revision>70</cp:revision>
  <dcterms:created xsi:type="dcterms:W3CDTF">2016-02-18T23:29:21Z</dcterms:created>
  <dcterms:modified xsi:type="dcterms:W3CDTF">2021-12-07T16:05:31Z</dcterms:modified>
</cp:coreProperties>
</file>