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439"/>
    <a:srgbClr val="00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8"/>
  </p:normalViewPr>
  <p:slideViewPr>
    <p:cSldViewPr snapToGrid="0" snapToObjects="1">
      <p:cViewPr>
        <p:scale>
          <a:sx n="61" d="100"/>
          <a:sy n="61" d="100"/>
        </p:scale>
        <p:origin x="10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00897" y="846115"/>
            <a:ext cx="22336683" cy="18505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1700" b="1" dirty="0" smtClean="0">
                <a:solidFill>
                  <a:srgbClr val="00859D"/>
                </a:solidFill>
                <a:latin typeface="Arial" charset="0"/>
                <a:ea typeface="Arial" charset="0"/>
                <a:cs typeface="Arial" charset="0"/>
              </a:rPr>
              <a:t>Title of Event</a:t>
            </a:r>
            <a:endParaRPr lang="en-US" sz="11700" b="1" dirty="0">
              <a:solidFill>
                <a:srgbClr val="00859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0897" y="2845521"/>
            <a:ext cx="22359407" cy="13957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8700" i="1" dirty="0" smtClean="0">
                <a:solidFill>
                  <a:srgbClr val="00859D"/>
                </a:solidFill>
                <a:latin typeface="Arial" charset="0"/>
                <a:ea typeface="Arial" charset="0"/>
                <a:cs typeface="Arial" charset="0"/>
              </a:rPr>
              <a:t>Presenter Name</a:t>
            </a:r>
            <a:endParaRPr lang="en-US" sz="8700" i="1" dirty="0">
              <a:solidFill>
                <a:srgbClr val="00859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0897" y="4651742"/>
            <a:ext cx="22385380" cy="133882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8100" b="1" dirty="0" smtClean="0">
                <a:solidFill>
                  <a:srgbClr val="052439"/>
                </a:solidFill>
                <a:latin typeface="Arial" charset="0"/>
                <a:ea typeface="Arial" charset="0"/>
                <a:cs typeface="Arial" charset="0"/>
              </a:rPr>
              <a:t>Date of Event | Time of Event</a:t>
            </a:r>
            <a:endParaRPr lang="en-US" sz="8100" b="1" dirty="0">
              <a:solidFill>
                <a:srgbClr val="05243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0897" y="6401052"/>
            <a:ext cx="22359407" cy="149746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6000" b="1" dirty="0" smtClean="0">
                <a:solidFill>
                  <a:srgbClr val="052439"/>
                </a:solidFill>
                <a:latin typeface="Arial" charset="0"/>
                <a:ea typeface="Arial" charset="0"/>
                <a:cs typeface="Arial" charset="0"/>
              </a:rPr>
              <a:t>Location of Event</a:t>
            </a:r>
            <a:endParaRPr lang="en-US" sz="6000" b="1" dirty="0">
              <a:solidFill>
                <a:srgbClr val="05243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0897" y="7804935"/>
            <a:ext cx="22359407" cy="10081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6000" dirty="0" smtClean="0">
                <a:solidFill>
                  <a:srgbClr val="052439"/>
                </a:solidFill>
                <a:latin typeface="Arial" charset="0"/>
                <a:ea typeface="Arial" charset="0"/>
                <a:cs typeface="Arial" charset="0"/>
              </a:rPr>
              <a:t>Website URL</a:t>
            </a:r>
            <a:endParaRPr lang="en-US" sz="6000" dirty="0">
              <a:solidFill>
                <a:srgbClr val="05243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17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Olivia Yeip</cp:lastModifiedBy>
  <cp:revision>12</cp:revision>
  <dcterms:created xsi:type="dcterms:W3CDTF">2016-04-06T22:17:35Z</dcterms:created>
  <dcterms:modified xsi:type="dcterms:W3CDTF">2016-09-09T03:39:57Z</dcterms:modified>
</cp:coreProperties>
</file>