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665C-6CA8-4F18-B1AA-46E59FC26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DC560-5B02-4CFB-B129-EF50687B1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29FC8-267C-4DCD-91C4-C2899B57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F317-D377-4E2E-8B61-C5240B1A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5028-99A9-46E0-9859-A0816550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3118-EABD-40C7-A9B5-654733DA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BCDC-0FE1-4E22-927F-752B99A47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8178-F843-40EB-BED6-3DAC8B3D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D7BD-95B6-4198-B410-D484DBED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5F580-3E76-41BB-B17B-3028CB68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4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A9565-2A7A-480F-B72E-F6C5EDCDF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D5347-CE07-45DC-91BF-4509924AA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2C91-FBC7-41EF-AD35-A18F7089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0DC6E-3142-4066-B21F-FADFB353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A7D18-7628-4D28-8782-270ABAF4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08C2-75AE-4F87-93BD-E749E517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B646-6745-4286-9E62-D60170DC2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DE0A-BAEE-4FA0-BF8F-22925D7A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1BB90-4B3C-4B20-8E4A-CF92829F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9A3B-7804-49F9-A228-6675B94B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FC6C-5465-4730-A38A-9E2EC0DC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88990-4DAE-4AE7-93EB-2988CE37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75B5-DCA1-4DBB-B9E3-E1E94123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6082-AE3F-4AA4-AA48-A7D57911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1FED-AAC7-41DD-AFC5-95DB86D0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19E2-3BE2-4177-81D6-25772BA2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C325-3BD4-4ADB-99D7-B374611C3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75F7-BE38-4F0C-BE9B-302128DD4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D3F-31AF-412B-A122-4B70A045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21BD5-F83B-4311-98C8-71295A2D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B14D-CB43-4F77-A2BE-841301FD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709F-3642-40ED-A95C-17DBC370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104A4-2FCD-4850-9F79-ADBD7DB9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92353-8ACD-4329-A095-1A787910C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31ADD-0C45-4EF3-84CB-5DA717BC7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B348F-D152-4376-9542-56C851116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9B12A-9B46-4E34-A95F-38228306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427C5-094A-4EFF-9EF7-5EF0FD1B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E2297-9722-42AE-99EC-A9FB1544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9D90-E708-47AF-B8D9-DE2C3E7B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7FFE7-59B0-4F02-8CD7-18410A60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F5A-5DC3-4A47-910E-AF808FB6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AC520-9EB7-4F62-9A46-AE0CCEC2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0C246-6A55-49B7-9349-E4B5EED2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258DC-F202-43D0-8EFB-56676F7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027-CFD8-4731-AC67-76145A49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5018-A786-4C73-9A34-DAA8981F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5A1F-30CF-45C6-B48D-52EA7D79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9BD8-41B1-4D8D-A97D-1D542B329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AAA48-0655-4234-A854-073423A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13BB-7CE3-4E50-A8EB-06F03977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C826D-E0F3-432D-9C8E-C76F2FF2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2EDD-837C-40F1-B674-8CA96796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4D3F9-C3A0-4F5C-8ACE-11172DA3B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04851-06E2-41A8-9F13-331BF3C9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A5E6D-4793-45F5-9B83-B3F5E91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C6F39-FD6D-46B1-B113-D4B7573D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D9C2-AD73-4874-BA0F-C8A00362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F7375-CC4E-40CB-85D2-4759A631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3EC20-932A-4624-9AD8-6B09F2E0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FC06-0F12-4EE0-98CC-AE30875C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3D35-5F70-4EFE-B432-E733FA20389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436A-C292-42E3-88B5-FD1C02811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0DB6-0F8D-43B1-8480-D3F9D8431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7468-9086-4F81-A5EE-D8202C1F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8B7698-C652-47D4-B5C7-3C22371CB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3" y="101009"/>
            <a:ext cx="11832853" cy="6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Alec Hay</dc:creator>
  <cp:lastModifiedBy>Alec Hay</cp:lastModifiedBy>
  <cp:revision>1</cp:revision>
  <dcterms:created xsi:type="dcterms:W3CDTF">2024-11-04T17:28:02Z</dcterms:created>
  <dcterms:modified xsi:type="dcterms:W3CDTF">2024-11-04T17:28:28Z</dcterms:modified>
</cp:coreProperties>
</file>